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71" r:id="rId5"/>
    <p:sldId id="259" r:id="rId6"/>
    <p:sldId id="260" r:id="rId7"/>
    <p:sldId id="261" r:id="rId8"/>
    <p:sldId id="262" r:id="rId9"/>
    <p:sldId id="264" r:id="rId10"/>
    <p:sldId id="263" r:id="rId11"/>
    <p:sldId id="265" r:id="rId12"/>
    <p:sldId id="266" r:id="rId13"/>
    <p:sldId id="268" r:id="rId14"/>
    <p:sldId id="267"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660"/>
  </p:normalViewPr>
  <p:slideViewPr>
    <p:cSldViewPr snapToGrid="0">
      <p:cViewPr varScale="1">
        <p:scale>
          <a:sx n="72" d="100"/>
          <a:sy n="72"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3D966-DF20-42C8-BD08-B437DD7FEF0D}" type="datetimeFigureOut">
              <a:rPr kumimoji="1" lang="ja-JP" altLang="en-US" smtClean="0"/>
              <a:t>2024/4/19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E795C-F32C-431D-A43A-5C1B72637E15}" type="slidenum">
              <a:rPr kumimoji="1" lang="ja-JP" altLang="en-US" smtClean="0"/>
              <a:t>‹#›</a:t>
            </a:fld>
            <a:endParaRPr kumimoji="1" lang="ja-JP" altLang="en-US"/>
          </a:p>
        </p:txBody>
      </p:sp>
    </p:spTree>
    <p:extLst>
      <p:ext uri="{BB962C8B-B14F-4D97-AF65-F5344CB8AC3E}">
        <p14:creationId xmlns:p14="http://schemas.microsoft.com/office/powerpoint/2010/main" val="1776296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E6A62F-718A-489F-8391-43D2ACBC5251}" type="datetime1">
              <a:rPr kumimoji="1" lang="ja-JP" altLang="en-US" smtClean="0"/>
              <a:t>2024/4/19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12551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580D3C-2A00-4CC7-9659-C6EC970D5495}" type="datetime1">
              <a:rPr kumimoji="1" lang="ja-JP" altLang="en-US" smtClean="0"/>
              <a:t>2024/4/19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214038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67A184-7802-4035-A549-A4BE5F4802DD}" type="datetime1">
              <a:rPr kumimoji="1" lang="ja-JP" altLang="en-US" smtClean="0"/>
              <a:t>2024/4/19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101428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F0C450-E4F0-4F25-9EEC-D162BFD7A4CA}" type="datetime1">
              <a:rPr kumimoji="1" lang="ja-JP" altLang="en-US" smtClean="0"/>
              <a:t>2024/4/19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41906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8E2B7E-5307-400B-802F-2C10EF752A9E}" type="datetime1">
              <a:rPr kumimoji="1" lang="ja-JP" altLang="en-US" smtClean="0"/>
              <a:t>2024/4/19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300304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39BFEB-7CA4-4A06-852B-0FD3909A546C}" type="datetime1">
              <a:rPr kumimoji="1" lang="ja-JP" altLang="en-US" smtClean="0"/>
              <a:t>2024/4/19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381616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EDF225-F5DB-4A9E-B2A3-116B33F9B86E}" type="datetime1">
              <a:rPr kumimoji="1" lang="ja-JP" altLang="en-US" smtClean="0"/>
              <a:t>2024/4/19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282941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CDF7DF-0DF9-4785-90CE-9471952A2248}" type="datetime1">
              <a:rPr kumimoji="1" lang="ja-JP" altLang="en-US" smtClean="0"/>
              <a:t>2024/4/19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355228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978FC-81F1-4FC8-A770-4900397DFADC}" type="datetime1">
              <a:rPr kumimoji="1" lang="ja-JP" altLang="en-US" smtClean="0"/>
              <a:t>2024/4/19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327538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43C1B2-D4AF-4199-9190-416CFDD4EF9E}" type="datetime1">
              <a:rPr kumimoji="1" lang="ja-JP" altLang="en-US" smtClean="0"/>
              <a:t>2024/4/19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191141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BB6EEDF-0847-4F61-AAD4-E8C8FB5FBE1E}" type="datetime1">
              <a:rPr kumimoji="1" lang="ja-JP" altLang="en-US" smtClean="0"/>
              <a:t>2024/4/19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273700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2FAE0C-29A7-4FF6-B66B-9914C2BD9442}" type="datetime1">
              <a:rPr kumimoji="1" lang="ja-JP" altLang="en-US" smtClean="0"/>
              <a:t>2024/4/19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B43206-D59A-4929-93E8-49125488DB9C}" type="slidenum">
              <a:rPr kumimoji="1" lang="ja-JP" altLang="en-US" smtClean="0"/>
              <a:t>‹#›</a:t>
            </a:fld>
            <a:endParaRPr kumimoji="1" lang="ja-JP" altLang="en-US"/>
          </a:p>
        </p:txBody>
      </p:sp>
    </p:spTree>
    <p:extLst>
      <p:ext uri="{BB962C8B-B14F-4D97-AF65-F5344CB8AC3E}">
        <p14:creationId xmlns:p14="http://schemas.microsoft.com/office/powerpoint/2010/main" val="62687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rcid.org/signi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57B7D5E-962C-3EB5-4DEE-D876FCD9B105}"/>
              </a:ext>
            </a:extLst>
          </p:cNvPr>
          <p:cNvSpPr txBox="1"/>
          <p:nvPr/>
        </p:nvSpPr>
        <p:spPr>
          <a:xfrm>
            <a:off x="1221563" y="172278"/>
            <a:ext cx="6700873" cy="461665"/>
          </a:xfrm>
          <a:prstGeom prst="rect">
            <a:avLst/>
          </a:prstGeom>
          <a:noFill/>
        </p:spPr>
        <p:txBody>
          <a:bodyPr wrap="none" rtlCol="0">
            <a:spAutoFit/>
          </a:bodyPr>
          <a:lstStyle/>
          <a:p>
            <a:r>
              <a:rPr kumimoji="1" lang="en-US" altLang="ja-JP" sz="2400" b="1" dirty="0" err="1">
                <a:solidFill>
                  <a:srgbClr val="002060"/>
                </a:solidFill>
                <a:latin typeface="+mn-ea"/>
              </a:rPr>
              <a:t>NMRbox</a:t>
            </a:r>
            <a:r>
              <a:rPr kumimoji="1" lang="ja-JP" altLang="en-US" sz="2400" b="1" dirty="0">
                <a:solidFill>
                  <a:srgbClr val="002060"/>
                </a:solidFill>
                <a:latin typeface="+mn-ea"/>
              </a:rPr>
              <a:t>上でのイベント参加登録方法について</a:t>
            </a:r>
          </a:p>
        </p:txBody>
      </p:sp>
      <p:sp>
        <p:nvSpPr>
          <p:cNvPr id="5" name="テキスト ボックス 4">
            <a:extLst>
              <a:ext uri="{FF2B5EF4-FFF2-40B4-BE49-F238E27FC236}">
                <a16:creationId xmlns:a16="http://schemas.microsoft.com/office/drawing/2014/main" id="{03388686-9E61-70BA-B4DF-177AE54019A7}"/>
              </a:ext>
            </a:extLst>
          </p:cNvPr>
          <p:cNvSpPr txBox="1"/>
          <p:nvPr/>
        </p:nvSpPr>
        <p:spPr>
          <a:xfrm>
            <a:off x="212121" y="928036"/>
            <a:ext cx="8375287" cy="2339102"/>
          </a:xfrm>
          <a:prstGeom prst="rect">
            <a:avLst/>
          </a:prstGeom>
          <a:noFill/>
        </p:spPr>
        <p:txBody>
          <a:bodyPr wrap="square" rtlCol="0">
            <a:spAutoFit/>
          </a:bodyPr>
          <a:lstStyle/>
          <a:p>
            <a:pPr algn="ctr"/>
            <a:r>
              <a:rPr kumimoji="1" lang="ja-JP" altLang="en-US" dirty="0">
                <a:solidFill>
                  <a:srgbClr val="002060"/>
                </a:solidFill>
                <a:latin typeface="Meiryo UI" panose="020B0604030504040204" pitchFamily="50" charset="-128"/>
                <a:ea typeface="Meiryo UI" panose="020B0604030504040204" pitchFamily="50" charset="-128"/>
              </a:rPr>
              <a:t>急なお願いで申し訳ありませんが、</a:t>
            </a:r>
            <a:r>
              <a:rPr kumimoji="1" lang="en-US" altLang="ja-JP" dirty="0" err="1">
                <a:solidFill>
                  <a:srgbClr val="002060"/>
                </a:solidFill>
                <a:latin typeface="Meiryo UI" panose="020B0604030504040204" pitchFamily="50" charset="-128"/>
                <a:ea typeface="Meiryo UI" panose="020B0604030504040204" pitchFamily="50" charset="-128"/>
              </a:rPr>
              <a:t>NMRbox</a:t>
            </a:r>
            <a:r>
              <a:rPr kumimoji="1" lang="ja-JP" altLang="en-US" dirty="0">
                <a:solidFill>
                  <a:srgbClr val="002060"/>
                </a:solidFill>
                <a:latin typeface="Meiryo UI" panose="020B0604030504040204" pitchFamily="50" charset="-128"/>
                <a:ea typeface="Meiryo UI" panose="020B0604030504040204" pitchFamily="50" charset="-128"/>
              </a:rPr>
              <a:t>サイドでの仕様変更に伴い</a:t>
            </a:r>
            <a:endParaRPr kumimoji="1" lang="en-US" altLang="ja-JP" dirty="0">
              <a:solidFill>
                <a:srgbClr val="002060"/>
              </a:solidFill>
              <a:latin typeface="Meiryo UI" panose="020B0604030504040204" pitchFamily="50" charset="-128"/>
              <a:ea typeface="Meiryo UI" panose="020B0604030504040204" pitchFamily="50" charset="-128"/>
            </a:endParaRPr>
          </a:p>
          <a:p>
            <a:pPr algn="ctr"/>
            <a:endParaRPr kumimoji="1" lang="en-US" altLang="ja-JP" dirty="0">
              <a:solidFill>
                <a:srgbClr val="002060"/>
              </a:solidFill>
              <a:latin typeface="Meiryo UI" panose="020B0604030504040204" pitchFamily="50" charset="-128"/>
              <a:ea typeface="Meiryo UI" panose="020B0604030504040204" pitchFamily="50" charset="-128"/>
            </a:endParaRPr>
          </a:p>
          <a:p>
            <a:pPr algn="ctr"/>
            <a:r>
              <a:rPr kumimoji="1" lang="ja-JP" altLang="en-US" sz="2800" b="1" dirty="0">
                <a:solidFill>
                  <a:srgbClr val="002060"/>
                </a:solidFill>
                <a:latin typeface="Meiryo UI" panose="020B0604030504040204" pitchFamily="50" charset="-128"/>
                <a:ea typeface="Meiryo UI" panose="020B0604030504040204" pitchFamily="50" charset="-128"/>
              </a:rPr>
              <a:t>アカデミア、非アカデミアを問わず、</a:t>
            </a:r>
            <a:endParaRPr kumimoji="1" lang="en-US" altLang="ja-JP" sz="2800" b="1" dirty="0">
              <a:solidFill>
                <a:srgbClr val="002060"/>
              </a:solidFill>
              <a:latin typeface="Meiryo UI" panose="020B0604030504040204" pitchFamily="50" charset="-128"/>
              <a:ea typeface="Meiryo UI" panose="020B0604030504040204" pitchFamily="50" charset="-128"/>
            </a:endParaRPr>
          </a:p>
          <a:p>
            <a:pPr algn="ctr"/>
            <a:r>
              <a:rPr kumimoji="1" lang="ja-JP" altLang="en-US" sz="2800" b="1" dirty="0">
                <a:solidFill>
                  <a:srgbClr val="002060"/>
                </a:solidFill>
                <a:latin typeface="Meiryo UI" panose="020B0604030504040204" pitchFamily="50" charset="-128"/>
                <a:ea typeface="Meiryo UI" panose="020B0604030504040204" pitchFamily="50" charset="-128"/>
              </a:rPr>
              <a:t>皆様に、</a:t>
            </a:r>
            <a:r>
              <a:rPr kumimoji="1" lang="en-US" altLang="ja-JP" sz="2800" b="1" dirty="0" err="1">
                <a:solidFill>
                  <a:srgbClr val="002060"/>
                </a:solidFill>
                <a:latin typeface="Meiryo UI" panose="020B0604030504040204" pitchFamily="50" charset="-128"/>
                <a:ea typeface="Meiryo UI" panose="020B0604030504040204" pitchFamily="50" charset="-128"/>
              </a:rPr>
              <a:t>NMRbox</a:t>
            </a:r>
            <a:r>
              <a:rPr kumimoji="1" lang="ja-JP" altLang="en-US" sz="2800" b="1" dirty="0">
                <a:solidFill>
                  <a:srgbClr val="002060"/>
                </a:solidFill>
                <a:latin typeface="Meiryo UI" panose="020B0604030504040204" pitchFamily="50" charset="-128"/>
                <a:ea typeface="Meiryo UI" panose="020B0604030504040204" pitchFamily="50" charset="-128"/>
              </a:rPr>
              <a:t>上でのイベント参加登録</a:t>
            </a:r>
            <a:endParaRPr kumimoji="1" lang="en-US" altLang="ja-JP" sz="2800" b="1" dirty="0">
              <a:solidFill>
                <a:srgbClr val="002060"/>
              </a:solidFill>
              <a:latin typeface="Meiryo UI" panose="020B0604030504040204" pitchFamily="50" charset="-128"/>
              <a:ea typeface="Meiryo UI" panose="020B0604030504040204" pitchFamily="50" charset="-128"/>
            </a:endParaRPr>
          </a:p>
          <a:p>
            <a:pPr algn="ctr"/>
            <a:endParaRPr kumimoji="1" lang="en-US" altLang="ja-JP" dirty="0">
              <a:solidFill>
                <a:srgbClr val="002060"/>
              </a:solidFill>
              <a:latin typeface="Meiryo UI" panose="020B0604030504040204" pitchFamily="50" charset="-128"/>
              <a:ea typeface="Meiryo UI" panose="020B0604030504040204" pitchFamily="50" charset="-128"/>
            </a:endParaRPr>
          </a:p>
          <a:p>
            <a:pPr algn="ctr"/>
            <a:r>
              <a:rPr kumimoji="1" lang="ja-JP" altLang="en-US" dirty="0">
                <a:solidFill>
                  <a:srgbClr val="002060"/>
                </a:solidFill>
                <a:latin typeface="Meiryo UI" panose="020B0604030504040204" pitchFamily="50" charset="-128"/>
                <a:ea typeface="Meiryo UI" panose="020B0604030504040204" pitchFamily="50" charset="-128"/>
              </a:rPr>
              <a:t>をお願いすることになりました。たびたびの方針変更で申し訳ありませんが、</a:t>
            </a:r>
            <a:endParaRPr kumimoji="1" lang="en-US" altLang="ja-JP" dirty="0">
              <a:solidFill>
                <a:srgbClr val="002060"/>
              </a:solidFill>
              <a:latin typeface="Meiryo UI" panose="020B0604030504040204" pitchFamily="50" charset="-128"/>
              <a:ea typeface="Meiryo UI" panose="020B0604030504040204" pitchFamily="50" charset="-128"/>
            </a:endParaRPr>
          </a:p>
          <a:p>
            <a:pPr algn="ctr"/>
            <a:r>
              <a:rPr kumimoji="1" lang="ja-JP" altLang="en-US" dirty="0">
                <a:solidFill>
                  <a:srgbClr val="002060"/>
                </a:solidFill>
                <a:latin typeface="Meiryo UI" panose="020B0604030504040204" pitchFamily="50" charset="-128"/>
                <a:ea typeface="Meiryo UI" panose="020B0604030504040204" pitchFamily="50" charset="-128"/>
              </a:rPr>
              <a:t>月曜の夕方までに以下のサイトから参加登録をお願いいたします。</a:t>
            </a:r>
            <a:endParaRPr kumimoji="1" lang="en-US" altLang="ja-JP" dirty="0">
              <a:solidFill>
                <a:srgbClr val="00206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4AE9122-2CF4-C255-CC51-6EF40EA7BB12}"/>
              </a:ext>
            </a:extLst>
          </p:cNvPr>
          <p:cNvSpPr txBox="1"/>
          <p:nvPr/>
        </p:nvSpPr>
        <p:spPr>
          <a:xfrm>
            <a:off x="212121" y="4357084"/>
            <a:ext cx="8375287" cy="646331"/>
          </a:xfrm>
          <a:prstGeom prst="rect">
            <a:avLst/>
          </a:prstGeom>
          <a:noFill/>
        </p:spPr>
        <p:txBody>
          <a:bodyPr wrap="square" rtlCol="0">
            <a:spAutoFit/>
          </a:bodyPr>
          <a:lstStyle/>
          <a:p>
            <a:pPr algn="ctr"/>
            <a:r>
              <a:rPr kumimoji="1" lang="ja-JP" altLang="en-US" dirty="0">
                <a:solidFill>
                  <a:srgbClr val="002060"/>
                </a:solidFill>
                <a:latin typeface="Meiryo UI" panose="020B0604030504040204" pitchFamily="50" charset="-128"/>
                <a:ea typeface="Meiryo UI" panose="020B0604030504040204" pitchFamily="50" charset="-128"/>
              </a:rPr>
              <a:t>既に</a:t>
            </a:r>
            <a:r>
              <a:rPr kumimoji="1" lang="en-US" altLang="ja-JP" dirty="0" err="1">
                <a:solidFill>
                  <a:srgbClr val="002060"/>
                </a:solidFill>
                <a:latin typeface="Meiryo UI" panose="020B0604030504040204" pitchFamily="50" charset="-128"/>
                <a:ea typeface="Meiryo UI" panose="020B0604030504040204" pitchFamily="50" charset="-128"/>
              </a:rPr>
              <a:t>NMRbox</a:t>
            </a:r>
            <a:r>
              <a:rPr kumimoji="1" lang="ja-JP" altLang="en-US" dirty="0">
                <a:solidFill>
                  <a:srgbClr val="002060"/>
                </a:solidFill>
                <a:latin typeface="Meiryo UI" panose="020B0604030504040204" pitchFamily="50" charset="-128"/>
                <a:ea typeface="Meiryo UI" panose="020B0604030504040204" pitchFamily="50" charset="-128"/>
              </a:rPr>
              <a:t>アカウントをお持ちの方、</a:t>
            </a:r>
            <a:endParaRPr kumimoji="1" lang="en-US" altLang="ja-JP" dirty="0">
              <a:solidFill>
                <a:srgbClr val="002060"/>
              </a:solidFill>
              <a:latin typeface="Meiryo UI" panose="020B0604030504040204" pitchFamily="50" charset="-128"/>
              <a:ea typeface="Meiryo UI" panose="020B0604030504040204" pitchFamily="50" charset="-128"/>
            </a:endParaRPr>
          </a:p>
          <a:p>
            <a:pPr algn="ctr"/>
            <a:r>
              <a:rPr kumimoji="1" lang="ja-JP" altLang="en-US" dirty="0">
                <a:solidFill>
                  <a:srgbClr val="002060"/>
                </a:solidFill>
                <a:latin typeface="Meiryo UI" panose="020B0604030504040204" pitchFamily="50" charset="-128"/>
                <a:ea typeface="Meiryo UI" panose="020B0604030504040204" pitchFamily="50" charset="-128"/>
              </a:rPr>
              <a:t>お持ちでない方で登録方法が異なりますのでご注意ください。</a:t>
            </a:r>
            <a:endParaRPr kumimoji="1" lang="en-US" altLang="ja-JP" dirty="0">
              <a:solidFill>
                <a:srgbClr val="002060"/>
              </a:solidFill>
              <a:latin typeface="Meiryo UI" panose="020B0604030504040204" pitchFamily="50" charset="-128"/>
              <a:ea typeface="Meiryo UI" panose="020B0604030504040204" pitchFamily="50" charset="-128"/>
            </a:endParaRPr>
          </a:p>
        </p:txBody>
      </p:sp>
      <p:sp>
        <p:nvSpPr>
          <p:cNvPr id="8" name="矢印: 下 7">
            <a:extLst>
              <a:ext uri="{FF2B5EF4-FFF2-40B4-BE49-F238E27FC236}">
                <a16:creationId xmlns:a16="http://schemas.microsoft.com/office/drawing/2014/main" id="{C3556094-91ED-34A1-4B30-2BED9625A6BC}"/>
              </a:ext>
            </a:extLst>
          </p:cNvPr>
          <p:cNvSpPr/>
          <p:nvPr/>
        </p:nvSpPr>
        <p:spPr>
          <a:xfrm>
            <a:off x="4161225" y="5257007"/>
            <a:ext cx="477078" cy="369332"/>
          </a:xfrm>
          <a:prstGeom prst="downArrow">
            <a:avLst/>
          </a:prstGeom>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7FD2D28-88C5-5AA0-B3A3-F0FEF2AF093D}"/>
              </a:ext>
            </a:extLst>
          </p:cNvPr>
          <p:cNvSpPr txBox="1"/>
          <p:nvPr/>
        </p:nvSpPr>
        <p:spPr>
          <a:xfrm>
            <a:off x="212121" y="5842337"/>
            <a:ext cx="8375287" cy="646331"/>
          </a:xfrm>
          <a:prstGeom prst="rect">
            <a:avLst/>
          </a:prstGeom>
          <a:noFill/>
        </p:spPr>
        <p:txBody>
          <a:bodyPr wrap="square" rtlCol="0">
            <a:spAutoFit/>
          </a:bodyPr>
          <a:lstStyle/>
          <a:p>
            <a:pPr algn="ctr"/>
            <a:r>
              <a:rPr kumimoji="1" lang="en-US" altLang="ja-JP" dirty="0">
                <a:solidFill>
                  <a:srgbClr val="002060"/>
                </a:solidFill>
                <a:latin typeface="Meiryo UI" panose="020B0604030504040204" pitchFamily="50" charset="-128"/>
                <a:ea typeface="Meiryo UI" panose="020B0604030504040204" pitchFamily="50" charset="-128"/>
              </a:rPr>
              <a:t>https://nmrbox.nmrhub.org/events</a:t>
            </a:r>
          </a:p>
          <a:p>
            <a:pPr algn="ctr"/>
            <a:r>
              <a:rPr kumimoji="1" lang="ja-JP" altLang="en-US" dirty="0">
                <a:solidFill>
                  <a:srgbClr val="002060"/>
                </a:solidFill>
                <a:latin typeface="Meiryo UI" panose="020B0604030504040204" pitchFamily="50" charset="-128"/>
                <a:ea typeface="Meiryo UI" panose="020B0604030504040204" pitchFamily="50" charset="-128"/>
              </a:rPr>
              <a:t>に移動したうえで、次頁へ</a:t>
            </a:r>
            <a:endParaRPr kumimoji="1" lang="en-US" altLang="ja-JP" dirty="0">
              <a:solidFill>
                <a:srgbClr val="00206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50CAF71-A305-0E63-B3B9-1138CA5738CB}"/>
              </a:ext>
            </a:extLst>
          </p:cNvPr>
          <p:cNvSpPr txBox="1"/>
          <p:nvPr/>
        </p:nvSpPr>
        <p:spPr>
          <a:xfrm>
            <a:off x="1335199" y="3464988"/>
            <a:ext cx="6129130" cy="523220"/>
          </a:xfrm>
          <a:prstGeom prst="rect">
            <a:avLst/>
          </a:prstGeom>
          <a:noFill/>
        </p:spPr>
        <p:txBody>
          <a:bodyPr wrap="square">
            <a:spAutoFit/>
          </a:bodyPr>
          <a:lstStyle/>
          <a:p>
            <a:pPr algn="ctr"/>
            <a:r>
              <a:rPr lang="en-US" altLang="ja-JP" sz="2800" b="1" dirty="0">
                <a:solidFill>
                  <a:srgbClr val="002060"/>
                </a:solidFill>
              </a:rPr>
              <a:t>https://nmrbox.nmrhub.org/events</a:t>
            </a:r>
            <a:endParaRPr lang="ja-JP" altLang="en-US" sz="2800" b="1" dirty="0">
              <a:solidFill>
                <a:srgbClr val="002060"/>
              </a:solidFill>
            </a:endParaRPr>
          </a:p>
        </p:txBody>
      </p:sp>
      <p:sp>
        <p:nvSpPr>
          <p:cNvPr id="12" name="スライド番号プレースホルダー 11">
            <a:extLst>
              <a:ext uri="{FF2B5EF4-FFF2-40B4-BE49-F238E27FC236}">
                <a16:creationId xmlns:a16="http://schemas.microsoft.com/office/drawing/2014/main" id="{8F9A93B9-5240-6C5B-F342-179736A57A2C}"/>
              </a:ext>
            </a:extLst>
          </p:cNvPr>
          <p:cNvSpPr>
            <a:spLocks noGrp="1"/>
          </p:cNvSpPr>
          <p:nvPr>
            <p:ph type="sldNum" sz="quarter" idx="12"/>
          </p:nvPr>
        </p:nvSpPr>
        <p:spPr/>
        <p:txBody>
          <a:bodyPr/>
          <a:lstStyle/>
          <a:p>
            <a:fld id="{CEB43206-D59A-4929-93E8-49125488DB9C}" type="slidenum">
              <a:rPr kumimoji="1" lang="ja-JP" altLang="en-US" smtClean="0"/>
              <a:t>1</a:t>
            </a:fld>
            <a:endParaRPr kumimoji="1" lang="ja-JP" altLang="en-US"/>
          </a:p>
        </p:txBody>
      </p:sp>
    </p:spTree>
    <p:extLst>
      <p:ext uri="{BB962C8B-B14F-4D97-AF65-F5344CB8AC3E}">
        <p14:creationId xmlns:p14="http://schemas.microsoft.com/office/powerpoint/2010/main" val="61418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C993525-575B-C470-62BB-C5DF419DE3F7}"/>
              </a:ext>
            </a:extLst>
          </p:cNvPr>
          <p:cNvPicPr>
            <a:picLocks noChangeAspect="1"/>
          </p:cNvPicPr>
          <p:nvPr/>
        </p:nvPicPr>
        <p:blipFill>
          <a:blip r:embed="rId2"/>
          <a:stretch>
            <a:fillRect/>
          </a:stretch>
        </p:blipFill>
        <p:spPr>
          <a:xfrm>
            <a:off x="582711" y="704094"/>
            <a:ext cx="3796303" cy="5784574"/>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57763"/>
            <a:ext cx="7248972" cy="646331"/>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a:t>
            </a:r>
            <a:r>
              <a:rPr kumimoji="1" lang="en-US" altLang="ja-JP" dirty="0"/>
              <a:t>ORCID</a:t>
            </a:r>
            <a:r>
              <a:rPr kumimoji="1" lang="ja-JP" altLang="en-US" dirty="0"/>
              <a:t>の登録が必要な方</a:t>
            </a:r>
            <a:endParaRPr kumimoji="1" lang="en-US" altLang="ja-JP" dirty="0"/>
          </a:p>
          <a:p>
            <a:r>
              <a:rPr kumimoji="1" lang="ja-JP" altLang="en-US" dirty="0"/>
              <a:t>（</a:t>
            </a:r>
            <a:r>
              <a:rPr kumimoji="1" lang="en-US" altLang="ja-JP" dirty="0"/>
              <a:t>ORCID</a:t>
            </a:r>
            <a:r>
              <a:rPr kumimoji="1" lang="ja-JP" altLang="en-US" dirty="0"/>
              <a:t>登録済みの方は</a:t>
            </a:r>
            <a:r>
              <a:rPr kumimoji="1" lang="en-US" altLang="ja-JP" dirty="0"/>
              <a:t>P13</a:t>
            </a:r>
            <a:r>
              <a:rPr kumimoji="1" lang="ja-JP" altLang="en-US" dirty="0"/>
              <a:t>に飛んでいると思います）</a:t>
            </a:r>
            <a:endParaRPr kumimoji="1" lang="en-US" altLang="ja-JP" dirty="0"/>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10</a:t>
            </a:fld>
            <a:endParaRPr kumimoji="1" lang="ja-JP" altLang="en-US"/>
          </a:p>
        </p:txBody>
      </p:sp>
      <p:sp>
        <p:nvSpPr>
          <p:cNvPr id="11" name="矢印: 下 10">
            <a:extLst>
              <a:ext uri="{FF2B5EF4-FFF2-40B4-BE49-F238E27FC236}">
                <a16:creationId xmlns:a16="http://schemas.microsoft.com/office/drawing/2014/main" id="{9C431857-150C-8D65-BAF0-8F878881C5EA}"/>
              </a:ext>
            </a:extLst>
          </p:cNvPr>
          <p:cNvSpPr/>
          <p:nvPr/>
        </p:nvSpPr>
        <p:spPr>
          <a:xfrm rot="3336319">
            <a:off x="3267155" y="2116528"/>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C380CE1-8572-D0C8-60AE-59DA1439816E}"/>
              </a:ext>
            </a:extLst>
          </p:cNvPr>
          <p:cNvSpPr txBox="1"/>
          <p:nvPr/>
        </p:nvSpPr>
        <p:spPr>
          <a:xfrm>
            <a:off x="3903009" y="1845141"/>
            <a:ext cx="4233826" cy="369332"/>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名前と</a:t>
            </a:r>
            <a:r>
              <a:rPr kumimoji="1" lang="en-US" altLang="ja-JP" dirty="0">
                <a:solidFill>
                  <a:srgbClr val="313131"/>
                </a:solidFill>
                <a:latin typeface="Libre Franklin" pitchFamily="2" charset="0"/>
              </a:rPr>
              <a:t>email</a:t>
            </a:r>
            <a:r>
              <a:rPr kumimoji="1" lang="ja-JP" altLang="en-US" dirty="0">
                <a:solidFill>
                  <a:srgbClr val="313131"/>
                </a:solidFill>
                <a:latin typeface="Libre Franklin" pitchFamily="2" charset="0"/>
              </a:rPr>
              <a:t>アドレスをお願いします。</a:t>
            </a:r>
            <a:endParaRPr kumimoji="1" lang="en-US" altLang="ja-JP" dirty="0">
              <a:solidFill>
                <a:srgbClr val="FF0000"/>
              </a:solidFill>
              <a:latin typeface="Libre Franklin" pitchFamily="2" charset="0"/>
            </a:endParaRPr>
          </a:p>
        </p:txBody>
      </p:sp>
    </p:spTree>
    <p:extLst>
      <p:ext uri="{BB962C8B-B14F-4D97-AF65-F5344CB8AC3E}">
        <p14:creationId xmlns:p14="http://schemas.microsoft.com/office/powerpoint/2010/main" val="61235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44DD9B7-FC89-D688-8FFC-AB8F21D0DDA9}"/>
              </a:ext>
            </a:extLst>
          </p:cNvPr>
          <p:cNvPicPr>
            <a:picLocks noChangeAspect="1"/>
          </p:cNvPicPr>
          <p:nvPr/>
        </p:nvPicPr>
        <p:blipFill>
          <a:blip r:embed="rId2"/>
          <a:stretch>
            <a:fillRect/>
          </a:stretch>
        </p:blipFill>
        <p:spPr>
          <a:xfrm>
            <a:off x="1185465" y="613860"/>
            <a:ext cx="3964882" cy="6009861"/>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136524"/>
            <a:ext cx="7248972"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a:t>
            </a:r>
            <a:r>
              <a:rPr kumimoji="1" lang="en-US" altLang="ja-JP" dirty="0"/>
              <a:t>ORCID</a:t>
            </a:r>
            <a:r>
              <a:rPr kumimoji="1" lang="ja-JP" altLang="en-US" dirty="0"/>
              <a:t>の登録が必要な方</a:t>
            </a:r>
            <a:endParaRPr kumimoji="1" lang="en-US" altLang="ja-JP" dirty="0"/>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11</a:t>
            </a:fld>
            <a:endParaRPr kumimoji="1" lang="ja-JP" altLang="en-US"/>
          </a:p>
        </p:txBody>
      </p:sp>
      <p:sp>
        <p:nvSpPr>
          <p:cNvPr id="11" name="矢印: 下 10">
            <a:extLst>
              <a:ext uri="{FF2B5EF4-FFF2-40B4-BE49-F238E27FC236}">
                <a16:creationId xmlns:a16="http://schemas.microsoft.com/office/drawing/2014/main" id="{9C431857-150C-8D65-BAF0-8F878881C5EA}"/>
              </a:ext>
            </a:extLst>
          </p:cNvPr>
          <p:cNvSpPr/>
          <p:nvPr/>
        </p:nvSpPr>
        <p:spPr>
          <a:xfrm rot="3336319">
            <a:off x="3570298" y="2116528"/>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C380CE1-8572-D0C8-60AE-59DA1439816E}"/>
              </a:ext>
            </a:extLst>
          </p:cNvPr>
          <p:cNvSpPr txBox="1"/>
          <p:nvPr/>
        </p:nvSpPr>
        <p:spPr>
          <a:xfrm>
            <a:off x="4206152" y="1845141"/>
            <a:ext cx="4309198" cy="369332"/>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所属の大学、会社などをおねがいします</a:t>
            </a:r>
            <a:endParaRPr kumimoji="1" lang="en-US" altLang="ja-JP" dirty="0">
              <a:solidFill>
                <a:srgbClr val="FF0000"/>
              </a:solidFill>
              <a:latin typeface="Libre Franklin" pitchFamily="2" charset="0"/>
            </a:endParaRPr>
          </a:p>
        </p:txBody>
      </p:sp>
      <p:sp>
        <p:nvSpPr>
          <p:cNvPr id="8" name="矢印: 下 7">
            <a:extLst>
              <a:ext uri="{FF2B5EF4-FFF2-40B4-BE49-F238E27FC236}">
                <a16:creationId xmlns:a16="http://schemas.microsoft.com/office/drawing/2014/main" id="{B47CA4EB-7BD2-A7F4-526F-9BB72922E803}"/>
              </a:ext>
            </a:extLst>
          </p:cNvPr>
          <p:cNvSpPr/>
          <p:nvPr/>
        </p:nvSpPr>
        <p:spPr>
          <a:xfrm rot="3336319">
            <a:off x="3570298" y="5392287"/>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9BF4DD3-9619-FCFB-FAE8-FEDD9241ACD0}"/>
              </a:ext>
            </a:extLst>
          </p:cNvPr>
          <p:cNvSpPr txBox="1"/>
          <p:nvPr/>
        </p:nvSpPr>
        <p:spPr>
          <a:xfrm>
            <a:off x="4206152" y="5120900"/>
            <a:ext cx="4309198" cy="369332"/>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でてこない場合はこちら</a:t>
            </a:r>
            <a:endParaRPr kumimoji="1" lang="en-US" altLang="ja-JP" dirty="0">
              <a:solidFill>
                <a:srgbClr val="FF0000"/>
              </a:solidFill>
              <a:latin typeface="Libre Franklin" pitchFamily="2" charset="0"/>
            </a:endParaRPr>
          </a:p>
        </p:txBody>
      </p:sp>
    </p:spTree>
    <p:extLst>
      <p:ext uri="{BB962C8B-B14F-4D97-AF65-F5344CB8AC3E}">
        <p14:creationId xmlns:p14="http://schemas.microsoft.com/office/powerpoint/2010/main" val="208359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936C7D3-C3C8-34E4-E1A0-90EFD0649851}"/>
              </a:ext>
            </a:extLst>
          </p:cNvPr>
          <p:cNvPicPr>
            <a:picLocks noChangeAspect="1"/>
          </p:cNvPicPr>
          <p:nvPr/>
        </p:nvPicPr>
        <p:blipFill>
          <a:blip r:embed="rId2"/>
          <a:stretch>
            <a:fillRect/>
          </a:stretch>
        </p:blipFill>
        <p:spPr>
          <a:xfrm>
            <a:off x="889170" y="733005"/>
            <a:ext cx="3900519" cy="5890716"/>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7248972"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a:t>
            </a:r>
            <a:r>
              <a:rPr kumimoji="1" lang="en-US" altLang="ja-JP" dirty="0"/>
              <a:t>ORCID</a:t>
            </a:r>
            <a:r>
              <a:rPr kumimoji="1" lang="ja-JP" altLang="en-US" dirty="0"/>
              <a:t>の登録が必要な方</a:t>
            </a:r>
            <a:endParaRPr kumimoji="1" lang="en-US" altLang="ja-JP" dirty="0"/>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12</a:t>
            </a:fld>
            <a:endParaRPr kumimoji="1" lang="ja-JP" altLang="en-US"/>
          </a:p>
        </p:txBody>
      </p:sp>
      <p:sp>
        <p:nvSpPr>
          <p:cNvPr id="11" name="矢印: 下 10">
            <a:extLst>
              <a:ext uri="{FF2B5EF4-FFF2-40B4-BE49-F238E27FC236}">
                <a16:creationId xmlns:a16="http://schemas.microsoft.com/office/drawing/2014/main" id="{9C431857-150C-8D65-BAF0-8F878881C5EA}"/>
              </a:ext>
            </a:extLst>
          </p:cNvPr>
          <p:cNvSpPr/>
          <p:nvPr/>
        </p:nvSpPr>
        <p:spPr>
          <a:xfrm rot="3336319">
            <a:off x="3570298" y="2116528"/>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C380CE1-8572-D0C8-60AE-59DA1439816E}"/>
              </a:ext>
            </a:extLst>
          </p:cNvPr>
          <p:cNvSpPr txBox="1"/>
          <p:nvPr/>
        </p:nvSpPr>
        <p:spPr>
          <a:xfrm>
            <a:off x="4206152" y="1845141"/>
            <a:ext cx="4309198" cy="369332"/>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どれでも大丈夫と思います。</a:t>
            </a:r>
            <a:endParaRPr kumimoji="1" lang="en-US" altLang="ja-JP" dirty="0">
              <a:solidFill>
                <a:srgbClr val="FF0000"/>
              </a:solidFill>
              <a:latin typeface="Libre Franklin" pitchFamily="2" charset="0"/>
            </a:endParaRPr>
          </a:p>
        </p:txBody>
      </p:sp>
    </p:spTree>
    <p:extLst>
      <p:ext uri="{BB962C8B-B14F-4D97-AF65-F5344CB8AC3E}">
        <p14:creationId xmlns:p14="http://schemas.microsoft.com/office/powerpoint/2010/main" val="232172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8A4446-F9A1-B3E2-B60D-72303232D16E}"/>
              </a:ext>
            </a:extLst>
          </p:cNvPr>
          <p:cNvPicPr>
            <a:picLocks noChangeAspect="1"/>
          </p:cNvPicPr>
          <p:nvPr/>
        </p:nvPicPr>
        <p:blipFill>
          <a:blip r:embed="rId2"/>
          <a:stretch>
            <a:fillRect/>
          </a:stretch>
        </p:blipFill>
        <p:spPr>
          <a:xfrm>
            <a:off x="808382" y="696679"/>
            <a:ext cx="4090822" cy="6024797"/>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719049"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a:t>
            </a:r>
            <a:endParaRPr kumimoji="1" lang="en-US" altLang="ja-JP" dirty="0"/>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13</a:t>
            </a:fld>
            <a:endParaRPr kumimoji="1" lang="ja-JP" altLang="en-US"/>
          </a:p>
        </p:txBody>
      </p:sp>
      <p:sp>
        <p:nvSpPr>
          <p:cNvPr id="7" name="矢印: 下 6">
            <a:extLst>
              <a:ext uri="{FF2B5EF4-FFF2-40B4-BE49-F238E27FC236}">
                <a16:creationId xmlns:a16="http://schemas.microsoft.com/office/drawing/2014/main" id="{9CBA507A-9B97-4265-DCE5-1286B759EB95}"/>
              </a:ext>
            </a:extLst>
          </p:cNvPr>
          <p:cNvSpPr/>
          <p:nvPr/>
        </p:nvSpPr>
        <p:spPr>
          <a:xfrm rot="3336319">
            <a:off x="3875100" y="4400530"/>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543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BD80DD56-0314-4E5D-3D86-68F5141A8C9B}"/>
              </a:ext>
            </a:extLst>
          </p:cNvPr>
          <p:cNvPicPr>
            <a:picLocks noChangeAspect="1"/>
          </p:cNvPicPr>
          <p:nvPr/>
        </p:nvPicPr>
        <p:blipFill>
          <a:blip r:embed="rId2"/>
          <a:stretch>
            <a:fillRect/>
          </a:stretch>
        </p:blipFill>
        <p:spPr>
          <a:xfrm>
            <a:off x="755489" y="603611"/>
            <a:ext cx="7580129" cy="6110316"/>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719049"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14</a:t>
            </a:fld>
            <a:endParaRPr kumimoji="1" lang="ja-JP" altLang="en-US"/>
          </a:p>
        </p:txBody>
      </p:sp>
      <p:sp>
        <p:nvSpPr>
          <p:cNvPr id="11" name="矢印: 下 10">
            <a:extLst>
              <a:ext uri="{FF2B5EF4-FFF2-40B4-BE49-F238E27FC236}">
                <a16:creationId xmlns:a16="http://schemas.microsoft.com/office/drawing/2014/main" id="{9C431857-150C-8D65-BAF0-8F878881C5EA}"/>
              </a:ext>
            </a:extLst>
          </p:cNvPr>
          <p:cNvSpPr/>
          <p:nvPr/>
        </p:nvSpPr>
        <p:spPr>
          <a:xfrm rot="3336319">
            <a:off x="3267154" y="2855563"/>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58FF29D-378A-7A56-B7E4-880FBA11B98B}"/>
              </a:ext>
            </a:extLst>
          </p:cNvPr>
          <p:cNvSpPr txBox="1"/>
          <p:nvPr/>
        </p:nvSpPr>
        <p:spPr>
          <a:xfrm>
            <a:off x="3833238" y="2584176"/>
            <a:ext cx="4682112" cy="1477328"/>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必要事項を入力願います。</a:t>
            </a:r>
            <a:endParaRPr kumimoji="1" lang="en-US" altLang="ja-JP" dirty="0">
              <a:solidFill>
                <a:srgbClr val="313131"/>
              </a:solidFill>
              <a:latin typeface="Libre Franklin" pitchFamily="2" charset="0"/>
            </a:endParaRPr>
          </a:p>
          <a:p>
            <a:r>
              <a:rPr kumimoji="1" lang="ja-JP" altLang="en-US" dirty="0">
                <a:solidFill>
                  <a:srgbClr val="313131"/>
                </a:solidFill>
                <a:latin typeface="Libre Franklin" pitchFamily="2" charset="0"/>
              </a:rPr>
              <a:t>登録されていない会社も入力は可能です。</a:t>
            </a:r>
            <a:br>
              <a:rPr kumimoji="1" lang="en-US" altLang="ja-JP" dirty="0">
                <a:solidFill>
                  <a:srgbClr val="313131"/>
                </a:solidFill>
                <a:latin typeface="Libre Franklin" pitchFamily="2" charset="0"/>
              </a:rPr>
            </a:br>
            <a:r>
              <a:rPr kumimoji="1" lang="en-US" altLang="ja-JP" dirty="0">
                <a:solidFill>
                  <a:srgbClr val="313131"/>
                </a:solidFill>
                <a:latin typeface="Libre Franklin" pitchFamily="2" charset="0"/>
              </a:rPr>
              <a:t>*</a:t>
            </a:r>
            <a:r>
              <a:rPr kumimoji="1" lang="ja-JP" altLang="en-US" dirty="0">
                <a:solidFill>
                  <a:srgbClr val="313131"/>
                </a:solidFill>
                <a:latin typeface="Libre Franklin" pitchFamily="2" charset="0"/>
              </a:rPr>
              <a:t>がついているところをすべて選ぶと</a:t>
            </a:r>
            <a:br>
              <a:rPr kumimoji="1" lang="en-US" altLang="ja-JP" dirty="0">
                <a:solidFill>
                  <a:srgbClr val="313131"/>
                </a:solidFill>
                <a:latin typeface="Libre Franklin" pitchFamily="2" charset="0"/>
              </a:rPr>
            </a:br>
            <a:r>
              <a:rPr kumimoji="1" lang="en-US" altLang="ja-JP" dirty="0">
                <a:solidFill>
                  <a:srgbClr val="313131"/>
                </a:solidFill>
                <a:latin typeface="Libre Franklin" pitchFamily="2" charset="0"/>
              </a:rPr>
              <a:t>Looks Good</a:t>
            </a:r>
            <a:r>
              <a:rPr kumimoji="1" lang="ja-JP" altLang="en-US" dirty="0">
                <a:solidFill>
                  <a:srgbClr val="313131"/>
                </a:solidFill>
                <a:latin typeface="Libre Franklin" pitchFamily="2" charset="0"/>
              </a:rPr>
              <a:t>が青になりますので、押してください。</a:t>
            </a:r>
            <a:endParaRPr kumimoji="1" lang="en-US" altLang="ja-JP" dirty="0">
              <a:solidFill>
                <a:srgbClr val="FF0000"/>
              </a:solidFill>
              <a:latin typeface="Libre Franklin" pitchFamily="2" charset="0"/>
            </a:endParaRPr>
          </a:p>
        </p:txBody>
      </p:sp>
      <p:pic>
        <p:nvPicPr>
          <p:cNvPr id="20" name="図 19">
            <a:extLst>
              <a:ext uri="{FF2B5EF4-FFF2-40B4-BE49-F238E27FC236}">
                <a16:creationId xmlns:a16="http://schemas.microsoft.com/office/drawing/2014/main" id="{9715C9B3-73BF-B4DA-9606-4BB8FB860ABF}"/>
              </a:ext>
            </a:extLst>
          </p:cNvPr>
          <p:cNvPicPr>
            <a:picLocks noChangeAspect="1"/>
          </p:cNvPicPr>
          <p:nvPr/>
        </p:nvPicPr>
        <p:blipFill>
          <a:blip r:embed="rId3"/>
          <a:stretch>
            <a:fillRect/>
          </a:stretch>
        </p:blipFill>
        <p:spPr>
          <a:xfrm>
            <a:off x="3982354" y="4446823"/>
            <a:ext cx="4383880" cy="1604500"/>
          </a:xfrm>
          <a:prstGeom prst="rect">
            <a:avLst/>
          </a:prstGeom>
        </p:spPr>
      </p:pic>
      <p:sp>
        <p:nvSpPr>
          <p:cNvPr id="23" name="矢印: 下 22">
            <a:extLst>
              <a:ext uri="{FF2B5EF4-FFF2-40B4-BE49-F238E27FC236}">
                <a16:creationId xmlns:a16="http://schemas.microsoft.com/office/drawing/2014/main" id="{7B1054D6-4A03-99A6-5E43-FAE004B9D33F}"/>
              </a:ext>
            </a:extLst>
          </p:cNvPr>
          <p:cNvSpPr/>
          <p:nvPr/>
        </p:nvSpPr>
        <p:spPr>
          <a:xfrm rot="3336319">
            <a:off x="7557351" y="5191634"/>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886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381D46-39DD-4430-FE0C-28EAE18022F6}"/>
              </a:ext>
            </a:extLst>
          </p:cNvPr>
          <p:cNvPicPr>
            <a:picLocks noChangeAspect="1"/>
          </p:cNvPicPr>
          <p:nvPr/>
        </p:nvPicPr>
        <p:blipFill>
          <a:blip r:embed="rId2"/>
          <a:stretch>
            <a:fillRect/>
          </a:stretch>
        </p:blipFill>
        <p:spPr>
          <a:xfrm>
            <a:off x="628650" y="806677"/>
            <a:ext cx="8290063" cy="5785701"/>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719049"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15</a:t>
            </a:fld>
            <a:endParaRPr kumimoji="1" lang="ja-JP" altLang="en-US"/>
          </a:p>
        </p:txBody>
      </p:sp>
      <p:sp>
        <p:nvSpPr>
          <p:cNvPr id="11" name="矢印: 下 10">
            <a:extLst>
              <a:ext uri="{FF2B5EF4-FFF2-40B4-BE49-F238E27FC236}">
                <a16:creationId xmlns:a16="http://schemas.microsoft.com/office/drawing/2014/main" id="{9C431857-150C-8D65-BAF0-8F878881C5EA}"/>
              </a:ext>
            </a:extLst>
          </p:cNvPr>
          <p:cNvSpPr/>
          <p:nvPr/>
        </p:nvSpPr>
        <p:spPr>
          <a:xfrm rot="3336319">
            <a:off x="2472023" y="5150410"/>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58FF29D-378A-7A56-B7E4-880FBA11B98B}"/>
              </a:ext>
            </a:extLst>
          </p:cNvPr>
          <p:cNvSpPr txBox="1"/>
          <p:nvPr/>
        </p:nvSpPr>
        <p:spPr>
          <a:xfrm>
            <a:off x="3038107" y="4470438"/>
            <a:ext cx="4682112" cy="1200329"/>
          </a:xfrm>
          <a:prstGeom prst="rect">
            <a:avLst/>
          </a:prstGeom>
          <a:solidFill>
            <a:srgbClr val="FFFFFF"/>
          </a:solidFill>
          <a:ln>
            <a:solidFill>
              <a:srgbClr val="002060"/>
            </a:solidFill>
          </a:ln>
        </p:spPr>
        <p:txBody>
          <a:bodyPr wrap="square" rtlCol="0">
            <a:spAutoFit/>
          </a:bodyPr>
          <a:lstStyle/>
          <a:p>
            <a:r>
              <a:rPr kumimoji="1" lang="en-US" altLang="ja-JP" dirty="0">
                <a:solidFill>
                  <a:srgbClr val="313131"/>
                </a:solidFill>
                <a:latin typeface="Libre Franklin" pitchFamily="2" charset="0"/>
              </a:rPr>
              <a:t>PI</a:t>
            </a:r>
            <a:r>
              <a:rPr kumimoji="1" lang="ja-JP" altLang="en-US" dirty="0">
                <a:solidFill>
                  <a:srgbClr val="313131"/>
                </a:solidFill>
                <a:latin typeface="Libre Franklin" pitchFamily="2" charset="0"/>
              </a:rPr>
              <a:t>でなくとも今回は</a:t>
            </a:r>
            <a:endParaRPr kumimoji="1" lang="en-US" altLang="ja-JP" dirty="0">
              <a:solidFill>
                <a:srgbClr val="313131"/>
              </a:solidFill>
              <a:latin typeface="Libre Franklin" pitchFamily="2" charset="0"/>
            </a:endParaRPr>
          </a:p>
          <a:p>
            <a:r>
              <a:rPr kumimoji="1" lang="en-US" altLang="ja-JP" dirty="0">
                <a:solidFill>
                  <a:srgbClr val="313131"/>
                </a:solidFill>
                <a:latin typeface="Libre Franklin" pitchFamily="2" charset="0"/>
              </a:rPr>
              <a:t>I am a Principal Investigator</a:t>
            </a:r>
            <a:r>
              <a:rPr kumimoji="1" lang="ja-JP" altLang="en-US" dirty="0">
                <a:solidFill>
                  <a:srgbClr val="313131"/>
                </a:solidFill>
                <a:latin typeface="Libre Franklin" pitchFamily="2" charset="0"/>
              </a:rPr>
              <a:t>の方をチェックしてください。</a:t>
            </a:r>
            <a:endParaRPr kumimoji="1" lang="en-US" altLang="ja-JP" dirty="0">
              <a:solidFill>
                <a:srgbClr val="313131"/>
              </a:solidFill>
              <a:latin typeface="Libre Franklin" pitchFamily="2" charset="0"/>
            </a:endParaRPr>
          </a:p>
          <a:p>
            <a:r>
              <a:rPr kumimoji="1" lang="ja-JP" altLang="en-US" dirty="0">
                <a:solidFill>
                  <a:srgbClr val="313131"/>
                </a:solidFill>
                <a:latin typeface="Libre Franklin" pitchFamily="2" charset="0"/>
              </a:rPr>
              <a:t>その後、</a:t>
            </a:r>
            <a:r>
              <a:rPr kumimoji="1" lang="en-US" altLang="ja-JP" dirty="0">
                <a:solidFill>
                  <a:srgbClr val="313131"/>
                </a:solidFill>
                <a:latin typeface="Libre Franklin" pitchFamily="2" charset="0"/>
              </a:rPr>
              <a:t>Finish</a:t>
            </a:r>
            <a:r>
              <a:rPr kumimoji="1" lang="ja-JP" altLang="en-US" dirty="0">
                <a:solidFill>
                  <a:srgbClr val="313131"/>
                </a:solidFill>
                <a:latin typeface="Libre Franklin" pitchFamily="2" charset="0"/>
              </a:rPr>
              <a:t>を押してください。</a:t>
            </a:r>
            <a:endParaRPr kumimoji="1" lang="en-US" altLang="ja-JP" dirty="0">
              <a:solidFill>
                <a:srgbClr val="FF0000"/>
              </a:solidFill>
              <a:latin typeface="Libre Franklin" pitchFamily="2" charset="0"/>
            </a:endParaRPr>
          </a:p>
        </p:txBody>
      </p:sp>
      <p:sp>
        <p:nvSpPr>
          <p:cNvPr id="6" name="矢印: 下 5">
            <a:extLst>
              <a:ext uri="{FF2B5EF4-FFF2-40B4-BE49-F238E27FC236}">
                <a16:creationId xmlns:a16="http://schemas.microsoft.com/office/drawing/2014/main" id="{8ACCF7F4-5EB2-83ED-317E-226ADC64EADA}"/>
              </a:ext>
            </a:extLst>
          </p:cNvPr>
          <p:cNvSpPr/>
          <p:nvPr/>
        </p:nvSpPr>
        <p:spPr>
          <a:xfrm rot="3336319">
            <a:off x="3810492" y="5853504"/>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565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20160CC-7DAA-27E1-6734-831437C1536E}"/>
              </a:ext>
            </a:extLst>
          </p:cNvPr>
          <p:cNvPicPr>
            <a:picLocks noChangeAspect="1"/>
          </p:cNvPicPr>
          <p:nvPr/>
        </p:nvPicPr>
        <p:blipFill>
          <a:blip r:embed="rId2"/>
          <a:stretch>
            <a:fillRect/>
          </a:stretch>
        </p:blipFill>
        <p:spPr>
          <a:xfrm>
            <a:off x="808382" y="603611"/>
            <a:ext cx="7440788" cy="6122246"/>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675860" y="175791"/>
            <a:ext cx="4719049"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16</a:t>
            </a:fld>
            <a:endParaRPr kumimoji="1" lang="ja-JP" altLang="en-US"/>
          </a:p>
        </p:txBody>
      </p:sp>
      <p:sp>
        <p:nvSpPr>
          <p:cNvPr id="13" name="テキスト ボックス 12">
            <a:extLst>
              <a:ext uri="{FF2B5EF4-FFF2-40B4-BE49-F238E27FC236}">
                <a16:creationId xmlns:a16="http://schemas.microsoft.com/office/drawing/2014/main" id="{258FF29D-378A-7A56-B7E4-880FBA11B98B}"/>
              </a:ext>
            </a:extLst>
          </p:cNvPr>
          <p:cNvSpPr txBox="1"/>
          <p:nvPr/>
        </p:nvSpPr>
        <p:spPr>
          <a:xfrm>
            <a:off x="3567058" y="1089920"/>
            <a:ext cx="5152872" cy="1477328"/>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この画面が表示されれば</a:t>
            </a:r>
            <a:r>
              <a:rPr kumimoji="1" lang="en-US" altLang="ja-JP" dirty="0">
                <a:solidFill>
                  <a:srgbClr val="313131"/>
                </a:solidFill>
                <a:latin typeface="Libre Franklin" pitchFamily="2" charset="0"/>
              </a:rPr>
              <a:t>OK</a:t>
            </a:r>
            <a:r>
              <a:rPr kumimoji="1" lang="ja-JP" altLang="en-US" dirty="0">
                <a:solidFill>
                  <a:srgbClr val="313131"/>
                </a:solidFill>
                <a:latin typeface="Libre Franklin" pitchFamily="2" charset="0"/>
              </a:rPr>
              <a:t>です。</a:t>
            </a:r>
            <a:endParaRPr kumimoji="1" lang="en-US" altLang="ja-JP" dirty="0">
              <a:solidFill>
                <a:srgbClr val="313131"/>
              </a:solidFill>
              <a:latin typeface="Libre Franklin" pitchFamily="2" charset="0"/>
            </a:endParaRPr>
          </a:p>
          <a:p>
            <a:r>
              <a:rPr kumimoji="1" lang="ja-JP" altLang="en-US" dirty="0">
                <a:solidFill>
                  <a:srgbClr val="FF0000"/>
                </a:solidFill>
                <a:latin typeface="Libre Franklin" pitchFamily="2" charset="0"/>
              </a:rPr>
              <a:t>お疲れさまでした！</a:t>
            </a:r>
            <a:endParaRPr kumimoji="1" lang="en-US" altLang="ja-JP" dirty="0">
              <a:solidFill>
                <a:srgbClr val="FF0000"/>
              </a:solidFill>
              <a:latin typeface="Libre Franklin" pitchFamily="2" charset="0"/>
            </a:endParaRPr>
          </a:p>
          <a:p>
            <a:r>
              <a:rPr kumimoji="1" lang="en-US" altLang="ja-JP" dirty="0">
                <a:solidFill>
                  <a:srgbClr val="313131"/>
                </a:solidFill>
                <a:latin typeface="Libre Franklin" pitchFamily="2" charset="0"/>
              </a:rPr>
              <a:t>2</a:t>
            </a:r>
            <a:r>
              <a:rPr kumimoji="1" lang="ja-JP" altLang="en-US" dirty="0">
                <a:solidFill>
                  <a:srgbClr val="313131"/>
                </a:solidFill>
                <a:latin typeface="Libre Franklin" pitchFamily="2" charset="0"/>
              </a:rPr>
              <a:t>日あるいは</a:t>
            </a:r>
            <a:r>
              <a:rPr kumimoji="1" lang="en-US" altLang="ja-JP" dirty="0">
                <a:solidFill>
                  <a:srgbClr val="313131"/>
                </a:solidFill>
                <a:latin typeface="Libre Franklin" pitchFamily="2" charset="0"/>
              </a:rPr>
              <a:t>72</a:t>
            </a:r>
            <a:r>
              <a:rPr kumimoji="1" lang="ja-JP" altLang="en-US" dirty="0">
                <a:solidFill>
                  <a:srgbClr val="313131"/>
                </a:solidFill>
                <a:latin typeface="Libre Franklin" pitchFamily="2" charset="0"/>
              </a:rPr>
              <a:t>時間かかるといっていますが、</a:t>
            </a:r>
            <a:endParaRPr kumimoji="1" lang="en-US" altLang="ja-JP" dirty="0">
              <a:solidFill>
                <a:srgbClr val="313131"/>
              </a:solidFill>
              <a:latin typeface="Libre Franklin" pitchFamily="2" charset="0"/>
            </a:endParaRPr>
          </a:p>
          <a:p>
            <a:r>
              <a:rPr kumimoji="1" lang="ja-JP" altLang="en-US" dirty="0">
                <a:solidFill>
                  <a:srgbClr val="313131"/>
                </a:solidFill>
                <a:latin typeface="Libre Franklin" pitchFamily="2" charset="0"/>
              </a:rPr>
              <a:t>より頻度高くチェックをしてもらうように依頼しています。</a:t>
            </a:r>
            <a:endParaRPr kumimoji="1" lang="en-US" altLang="ja-JP" dirty="0">
              <a:solidFill>
                <a:srgbClr val="313131"/>
              </a:solidFill>
              <a:latin typeface="Libre Franklin" pitchFamily="2" charset="0"/>
            </a:endParaRPr>
          </a:p>
        </p:txBody>
      </p:sp>
    </p:spTree>
    <p:extLst>
      <p:ext uri="{BB962C8B-B14F-4D97-AF65-F5344CB8AC3E}">
        <p14:creationId xmlns:p14="http://schemas.microsoft.com/office/powerpoint/2010/main" val="14887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0AF0B67-541E-2357-08FF-815FCDF3C3C0}"/>
              </a:ext>
            </a:extLst>
          </p:cNvPr>
          <p:cNvPicPr>
            <a:picLocks noChangeAspect="1"/>
          </p:cNvPicPr>
          <p:nvPr/>
        </p:nvPicPr>
        <p:blipFill>
          <a:blip r:embed="rId2"/>
          <a:stretch>
            <a:fillRect/>
          </a:stretch>
        </p:blipFill>
        <p:spPr>
          <a:xfrm>
            <a:off x="692840" y="164669"/>
            <a:ext cx="7758320" cy="6206656"/>
          </a:xfrm>
          <a:prstGeom prst="rect">
            <a:avLst/>
          </a:prstGeom>
        </p:spPr>
      </p:pic>
      <p:sp>
        <p:nvSpPr>
          <p:cNvPr id="6" name="矢印: 下 5">
            <a:extLst>
              <a:ext uri="{FF2B5EF4-FFF2-40B4-BE49-F238E27FC236}">
                <a16:creationId xmlns:a16="http://schemas.microsoft.com/office/drawing/2014/main" id="{0DF1A35C-7582-5805-3CA1-A5B5B800BD97}"/>
              </a:ext>
            </a:extLst>
          </p:cNvPr>
          <p:cNvSpPr/>
          <p:nvPr/>
        </p:nvSpPr>
        <p:spPr>
          <a:xfrm rot="1387043">
            <a:off x="5035526" y="2260956"/>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50DD804-E1CE-7496-FCE2-17F3156643FB}"/>
              </a:ext>
            </a:extLst>
          </p:cNvPr>
          <p:cNvSpPr txBox="1"/>
          <p:nvPr/>
        </p:nvSpPr>
        <p:spPr>
          <a:xfrm>
            <a:off x="3798662" y="1265523"/>
            <a:ext cx="5140621" cy="923330"/>
          </a:xfrm>
          <a:prstGeom prst="rect">
            <a:avLst/>
          </a:prstGeom>
          <a:solidFill>
            <a:srgbClr val="FFFFFF"/>
          </a:solidFill>
          <a:ln>
            <a:solidFill>
              <a:srgbClr val="002060"/>
            </a:solidFill>
          </a:ln>
        </p:spPr>
        <p:txBody>
          <a:bodyPr wrap="square" rtlCol="0">
            <a:spAutoFit/>
          </a:bodyPr>
          <a:lstStyle/>
          <a:p>
            <a:r>
              <a:rPr kumimoji="1" lang="ja-JP" altLang="en-US" dirty="0"/>
              <a:t>こちらが専用ページになります</a:t>
            </a:r>
            <a:br>
              <a:rPr kumimoji="1" lang="en-US" altLang="ja-JP" dirty="0"/>
            </a:br>
            <a:r>
              <a:rPr lang="en-US" altLang="ja-JP" b="0" i="0" dirty="0">
                <a:solidFill>
                  <a:srgbClr val="313131"/>
                </a:solidFill>
                <a:effectLst/>
                <a:latin typeface="Libre Franklin" pitchFamily="2" charset="0"/>
              </a:rPr>
              <a:t>The IPR seminar the 8th Next NMR workshop: online NMR analyses using </a:t>
            </a:r>
            <a:r>
              <a:rPr lang="en-US" altLang="ja-JP" b="0" i="0" dirty="0" err="1">
                <a:solidFill>
                  <a:srgbClr val="313131"/>
                </a:solidFill>
                <a:effectLst/>
                <a:latin typeface="Libre Franklin" pitchFamily="2" charset="0"/>
              </a:rPr>
              <a:t>NMRbox</a:t>
            </a:r>
            <a:endParaRPr lang="en-US" altLang="ja-JP" b="0" i="0" dirty="0">
              <a:solidFill>
                <a:srgbClr val="313131"/>
              </a:solidFill>
              <a:effectLst/>
              <a:latin typeface="Libre Franklin" pitchFamily="2" charset="0"/>
            </a:endParaRPr>
          </a:p>
        </p:txBody>
      </p:sp>
      <p:sp>
        <p:nvSpPr>
          <p:cNvPr id="12" name="矢印: 下 11">
            <a:extLst>
              <a:ext uri="{FF2B5EF4-FFF2-40B4-BE49-F238E27FC236}">
                <a16:creationId xmlns:a16="http://schemas.microsoft.com/office/drawing/2014/main" id="{DB8612CC-F3F4-C361-ADE1-E404C271F861}"/>
              </a:ext>
            </a:extLst>
          </p:cNvPr>
          <p:cNvSpPr/>
          <p:nvPr/>
        </p:nvSpPr>
        <p:spPr>
          <a:xfrm rot="1387043">
            <a:off x="5825335" y="5467982"/>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5367132" y="5026547"/>
            <a:ext cx="2796208" cy="369332"/>
          </a:xfrm>
          <a:prstGeom prst="rect">
            <a:avLst/>
          </a:prstGeom>
          <a:solidFill>
            <a:srgbClr val="FFFFFF"/>
          </a:solidFill>
          <a:ln>
            <a:solidFill>
              <a:srgbClr val="002060"/>
            </a:solidFill>
          </a:ln>
        </p:spPr>
        <p:txBody>
          <a:bodyPr wrap="square" rtlCol="0">
            <a:spAutoFit/>
          </a:bodyPr>
          <a:lstStyle/>
          <a:p>
            <a:r>
              <a:rPr kumimoji="1" lang="ja-JP" altLang="en-US" dirty="0"/>
              <a:t>ここから入ってください</a:t>
            </a:r>
            <a:endParaRPr lang="en-US" altLang="ja-JP" b="0" i="0" dirty="0">
              <a:solidFill>
                <a:srgbClr val="313131"/>
              </a:solidFill>
              <a:effectLst/>
              <a:latin typeface="Libre Franklin" pitchFamily="2" charset="0"/>
            </a:endParaRPr>
          </a:p>
        </p:txBody>
      </p:sp>
      <p:sp>
        <p:nvSpPr>
          <p:cNvPr id="14" name="スライド番号プレースホルダー 13">
            <a:extLst>
              <a:ext uri="{FF2B5EF4-FFF2-40B4-BE49-F238E27FC236}">
                <a16:creationId xmlns:a16="http://schemas.microsoft.com/office/drawing/2014/main" id="{D35711BE-F422-42BA-0AF6-C048AB088C41}"/>
              </a:ext>
            </a:extLst>
          </p:cNvPr>
          <p:cNvSpPr>
            <a:spLocks noGrp="1"/>
          </p:cNvSpPr>
          <p:nvPr>
            <p:ph type="sldNum" sz="quarter" idx="12"/>
          </p:nvPr>
        </p:nvSpPr>
        <p:spPr/>
        <p:txBody>
          <a:bodyPr/>
          <a:lstStyle/>
          <a:p>
            <a:fld id="{CEB43206-D59A-4929-93E8-49125488DB9C}" type="slidenum">
              <a:rPr kumimoji="1" lang="ja-JP" altLang="en-US" smtClean="0"/>
              <a:t>2</a:t>
            </a:fld>
            <a:endParaRPr kumimoji="1" lang="ja-JP" altLang="en-US"/>
          </a:p>
        </p:txBody>
      </p:sp>
    </p:spTree>
    <p:extLst>
      <p:ext uri="{BB962C8B-B14F-4D97-AF65-F5344CB8AC3E}">
        <p14:creationId xmlns:p14="http://schemas.microsoft.com/office/powerpoint/2010/main" val="333009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D8E920-78BD-E8BE-6945-53AA8E71150F}"/>
              </a:ext>
            </a:extLst>
          </p:cNvPr>
          <p:cNvPicPr>
            <a:picLocks noChangeAspect="1"/>
          </p:cNvPicPr>
          <p:nvPr/>
        </p:nvPicPr>
        <p:blipFill>
          <a:blip r:embed="rId2"/>
          <a:stretch>
            <a:fillRect/>
          </a:stretch>
        </p:blipFill>
        <p:spPr>
          <a:xfrm>
            <a:off x="808382" y="603611"/>
            <a:ext cx="7726017" cy="4432327"/>
          </a:xfrm>
          <a:prstGeom prst="rect">
            <a:avLst/>
          </a:prstGeom>
        </p:spPr>
      </p:pic>
      <p:sp>
        <p:nvSpPr>
          <p:cNvPr id="12" name="矢印: 下 11">
            <a:extLst>
              <a:ext uri="{FF2B5EF4-FFF2-40B4-BE49-F238E27FC236}">
                <a16:creationId xmlns:a16="http://schemas.microsoft.com/office/drawing/2014/main" id="{DB8612CC-F3F4-C361-ADE1-E404C271F861}"/>
              </a:ext>
            </a:extLst>
          </p:cNvPr>
          <p:cNvSpPr/>
          <p:nvPr/>
        </p:nvSpPr>
        <p:spPr>
          <a:xfrm rot="1387043">
            <a:off x="3832796" y="3901660"/>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3374593" y="3460225"/>
            <a:ext cx="4205650" cy="369332"/>
          </a:xfrm>
          <a:prstGeom prst="rect">
            <a:avLst/>
          </a:prstGeom>
          <a:solidFill>
            <a:srgbClr val="FFFFFF"/>
          </a:solidFill>
          <a:ln>
            <a:solidFill>
              <a:srgbClr val="002060"/>
            </a:solidFill>
          </a:ln>
        </p:spPr>
        <p:txBody>
          <a:bodyPr wrap="square" rtlCol="0">
            <a:spAutoFit/>
          </a:bodyPr>
          <a:lstStyle/>
          <a:p>
            <a:r>
              <a:rPr kumimoji="1" lang="en-US" altLang="ja-JP" dirty="0"/>
              <a:t>2. </a:t>
            </a:r>
            <a:r>
              <a:rPr kumimoji="1" lang="ja-JP" altLang="en-US" dirty="0"/>
              <a:t>ここからサインインしてください</a:t>
            </a:r>
            <a:endParaRPr lang="en-US" altLang="ja-JP" b="0" i="0" dirty="0">
              <a:solidFill>
                <a:srgbClr val="313131"/>
              </a:solidFill>
              <a:effectLst/>
              <a:latin typeface="Libre Franklin" pitchFamily="2" charset="0"/>
            </a:endParaRPr>
          </a:p>
        </p:txBody>
      </p:sp>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93955"/>
            <a:ext cx="7719870" cy="369332"/>
          </a:xfrm>
          <a:prstGeom prst="rect">
            <a:avLst/>
          </a:prstGeom>
          <a:noFill/>
        </p:spPr>
        <p:txBody>
          <a:bodyPr wrap="none" rtlCol="0">
            <a:spAutoFit/>
          </a:bodyPr>
          <a:lstStyle/>
          <a:p>
            <a:r>
              <a:rPr kumimoji="1" lang="ja-JP" altLang="en-US" dirty="0"/>
              <a:t>既に</a:t>
            </a:r>
            <a:r>
              <a:rPr kumimoji="1" lang="en-US" altLang="ja-JP" dirty="0" err="1"/>
              <a:t>NMRbox</a:t>
            </a:r>
            <a:r>
              <a:rPr kumimoji="1" lang="ja-JP" altLang="en-US" dirty="0"/>
              <a:t>のアカウントをお持ちの方（お持ちでない方は５ページへ）</a:t>
            </a:r>
          </a:p>
        </p:txBody>
      </p:sp>
      <p:sp>
        <p:nvSpPr>
          <p:cNvPr id="5" name="矢印: 下 4">
            <a:extLst>
              <a:ext uri="{FF2B5EF4-FFF2-40B4-BE49-F238E27FC236}">
                <a16:creationId xmlns:a16="http://schemas.microsoft.com/office/drawing/2014/main" id="{64967A5B-CF24-2380-0ED2-56E3B3D885C5}"/>
              </a:ext>
            </a:extLst>
          </p:cNvPr>
          <p:cNvSpPr/>
          <p:nvPr/>
        </p:nvSpPr>
        <p:spPr>
          <a:xfrm rot="1387043">
            <a:off x="3832796" y="2761082"/>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DDF3BA5-BA24-7A54-2451-F01135176093}"/>
              </a:ext>
            </a:extLst>
          </p:cNvPr>
          <p:cNvSpPr txBox="1"/>
          <p:nvPr/>
        </p:nvSpPr>
        <p:spPr>
          <a:xfrm>
            <a:off x="3374592" y="2319647"/>
            <a:ext cx="4483947" cy="369332"/>
          </a:xfrm>
          <a:prstGeom prst="rect">
            <a:avLst/>
          </a:prstGeom>
          <a:solidFill>
            <a:srgbClr val="FFFFFF"/>
          </a:solidFill>
          <a:ln>
            <a:solidFill>
              <a:srgbClr val="002060"/>
            </a:solidFill>
          </a:ln>
        </p:spPr>
        <p:txBody>
          <a:bodyPr wrap="square" rtlCol="0">
            <a:spAutoFit/>
          </a:bodyPr>
          <a:lstStyle/>
          <a:p>
            <a:r>
              <a:rPr kumimoji="1" lang="en-US" altLang="ja-JP" b="0" i="0" dirty="0">
                <a:solidFill>
                  <a:srgbClr val="313131"/>
                </a:solidFill>
                <a:effectLst/>
                <a:latin typeface="Libre Franklin" pitchFamily="2" charset="0"/>
              </a:rPr>
              <a:t>1. </a:t>
            </a:r>
            <a:r>
              <a:rPr kumimoji="1" lang="ja-JP" altLang="en-US" b="0" i="0" dirty="0">
                <a:solidFill>
                  <a:srgbClr val="313131"/>
                </a:solidFill>
                <a:effectLst/>
                <a:latin typeface="Libre Franklin" pitchFamily="2" charset="0"/>
              </a:rPr>
              <a:t>ユーザーネームとパスワードを入れて</a:t>
            </a:r>
            <a:endParaRPr lang="en-US" altLang="ja-JP" b="0" i="0" dirty="0">
              <a:solidFill>
                <a:srgbClr val="313131"/>
              </a:solidFill>
              <a:effectLst/>
              <a:latin typeface="Libre Franklin" pitchFamily="2" charset="0"/>
            </a:endParaRPr>
          </a:p>
        </p:txBody>
      </p:sp>
      <p:sp>
        <p:nvSpPr>
          <p:cNvPr id="14" name="スライド番号プレースホルダー 13">
            <a:extLst>
              <a:ext uri="{FF2B5EF4-FFF2-40B4-BE49-F238E27FC236}">
                <a16:creationId xmlns:a16="http://schemas.microsoft.com/office/drawing/2014/main" id="{8F3A96F5-973D-88C1-AF26-DB85B56F6569}"/>
              </a:ext>
            </a:extLst>
          </p:cNvPr>
          <p:cNvSpPr>
            <a:spLocks noGrp="1"/>
          </p:cNvSpPr>
          <p:nvPr>
            <p:ph type="sldNum" sz="quarter" idx="12"/>
          </p:nvPr>
        </p:nvSpPr>
        <p:spPr/>
        <p:txBody>
          <a:bodyPr/>
          <a:lstStyle/>
          <a:p>
            <a:fld id="{CEB43206-D59A-4929-93E8-49125488DB9C}" type="slidenum">
              <a:rPr kumimoji="1" lang="ja-JP" altLang="en-US" smtClean="0"/>
              <a:t>3</a:t>
            </a:fld>
            <a:endParaRPr kumimoji="1" lang="ja-JP" altLang="en-US"/>
          </a:p>
        </p:txBody>
      </p:sp>
    </p:spTree>
    <p:extLst>
      <p:ext uri="{BB962C8B-B14F-4D97-AF65-F5344CB8AC3E}">
        <p14:creationId xmlns:p14="http://schemas.microsoft.com/office/powerpoint/2010/main" val="421300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412511-7F57-B5B4-76EA-C6C8CD95EB9C}"/>
              </a:ext>
            </a:extLst>
          </p:cNvPr>
          <p:cNvPicPr>
            <a:picLocks noChangeAspect="1"/>
          </p:cNvPicPr>
          <p:nvPr/>
        </p:nvPicPr>
        <p:blipFill>
          <a:blip r:embed="rId2"/>
          <a:stretch>
            <a:fillRect/>
          </a:stretch>
        </p:blipFill>
        <p:spPr>
          <a:xfrm>
            <a:off x="808382" y="564755"/>
            <a:ext cx="7154462" cy="5974158"/>
          </a:xfrm>
          <a:prstGeom prst="rect">
            <a:avLst/>
          </a:prstGeom>
        </p:spPr>
      </p:pic>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93955"/>
            <a:ext cx="7719870" cy="369332"/>
          </a:xfrm>
          <a:prstGeom prst="rect">
            <a:avLst/>
          </a:prstGeom>
          <a:noFill/>
        </p:spPr>
        <p:txBody>
          <a:bodyPr wrap="none" rtlCol="0">
            <a:spAutoFit/>
          </a:bodyPr>
          <a:lstStyle/>
          <a:p>
            <a:r>
              <a:rPr kumimoji="1" lang="ja-JP" altLang="en-US" dirty="0"/>
              <a:t>既に</a:t>
            </a:r>
            <a:r>
              <a:rPr kumimoji="1" lang="en-US" altLang="ja-JP" dirty="0" err="1"/>
              <a:t>NMRbox</a:t>
            </a:r>
            <a:r>
              <a:rPr kumimoji="1" lang="ja-JP" altLang="en-US" dirty="0"/>
              <a:t>のアカウントをお持ちの方（お持ちでない方は５ページへ）</a:t>
            </a:r>
          </a:p>
        </p:txBody>
      </p:sp>
      <p:sp>
        <p:nvSpPr>
          <p:cNvPr id="14" name="スライド番号プレースホルダー 13">
            <a:extLst>
              <a:ext uri="{FF2B5EF4-FFF2-40B4-BE49-F238E27FC236}">
                <a16:creationId xmlns:a16="http://schemas.microsoft.com/office/drawing/2014/main" id="{8F3A96F5-973D-88C1-AF26-DB85B56F6569}"/>
              </a:ext>
            </a:extLst>
          </p:cNvPr>
          <p:cNvSpPr>
            <a:spLocks noGrp="1"/>
          </p:cNvSpPr>
          <p:nvPr>
            <p:ph type="sldNum" sz="quarter" idx="12"/>
          </p:nvPr>
        </p:nvSpPr>
        <p:spPr/>
        <p:txBody>
          <a:bodyPr/>
          <a:lstStyle/>
          <a:p>
            <a:fld id="{CEB43206-D59A-4929-93E8-49125488DB9C}" type="slidenum">
              <a:rPr kumimoji="1" lang="ja-JP" altLang="en-US" smtClean="0"/>
              <a:t>4</a:t>
            </a:fld>
            <a:endParaRPr kumimoji="1" lang="ja-JP" altLang="en-US"/>
          </a:p>
        </p:txBody>
      </p:sp>
      <p:sp>
        <p:nvSpPr>
          <p:cNvPr id="8" name="矢印: 下 7">
            <a:extLst>
              <a:ext uri="{FF2B5EF4-FFF2-40B4-BE49-F238E27FC236}">
                <a16:creationId xmlns:a16="http://schemas.microsoft.com/office/drawing/2014/main" id="{91D9843B-10DF-001E-95EC-E178F1CC999C}"/>
              </a:ext>
            </a:extLst>
          </p:cNvPr>
          <p:cNvSpPr/>
          <p:nvPr/>
        </p:nvSpPr>
        <p:spPr>
          <a:xfrm rot="1387043">
            <a:off x="4491650" y="5696065"/>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5F1B88D-1A2C-0738-DF5D-2C6F2563B883}"/>
              </a:ext>
            </a:extLst>
          </p:cNvPr>
          <p:cNvSpPr txBox="1"/>
          <p:nvPr/>
        </p:nvSpPr>
        <p:spPr>
          <a:xfrm>
            <a:off x="4129968" y="4539012"/>
            <a:ext cx="3609302" cy="923330"/>
          </a:xfrm>
          <a:prstGeom prst="rect">
            <a:avLst/>
          </a:prstGeom>
          <a:solidFill>
            <a:srgbClr val="FFFFFF"/>
          </a:solidFill>
          <a:ln>
            <a:solidFill>
              <a:srgbClr val="002060"/>
            </a:solidFill>
          </a:ln>
        </p:spPr>
        <p:txBody>
          <a:bodyPr wrap="square" rtlCol="0">
            <a:spAutoFit/>
          </a:bodyPr>
          <a:lstStyle/>
          <a:p>
            <a:r>
              <a:rPr kumimoji="1" lang="en-US" altLang="ja-JP" b="0" i="0" dirty="0">
                <a:solidFill>
                  <a:srgbClr val="313131"/>
                </a:solidFill>
                <a:effectLst/>
                <a:latin typeface="Libre Franklin" pitchFamily="2" charset="0"/>
              </a:rPr>
              <a:t>Sign in</a:t>
            </a:r>
            <a:r>
              <a:rPr kumimoji="1" lang="ja-JP" altLang="en-US" b="0" i="0" dirty="0">
                <a:solidFill>
                  <a:srgbClr val="313131"/>
                </a:solidFill>
                <a:effectLst/>
                <a:latin typeface="Libre Franklin" pitchFamily="2" charset="0"/>
              </a:rPr>
              <a:t>された</a:t>
            </a:r>
            <a:r>
              <a:rPr kumimoji="1" lang="ja-JP" altLang="en-US" dirty="0">
                <a:solidFill>
                  <a:srgbClr val="313131"/>
                </a:solidFill>
                <a:latin typeface="Libre Franklin" pitchFamily="2" charset="0"/>
              </a:rPr>
              <a:t>旨</a:t>
            </a:r>
            <a:r>
              <a:rPr kumimoji="1" lang="ja-JP" altLang="en-US" b="0" i="0" dirty="0">
                <a:solidFill>
                  <a:srgbClr val="313131"/>
                </a:solidFill>
                <a:effectLst/>
                <a:latin typeface="Libre Franklin" pitchFamily="2" charset="0"/>
              </a:rPr>
              <a:t>表示されます。</a:t>
            </a:r>
            <a:endParaRPr kumimoji="1" lang="en-US" altLang="ja-JP" b="0" i="0" dirty="0">
              <a:solidFill>
                <a:srgbClr val="313131"/>
              </a:solidFill>
              <a:effectLst/>
              <a:latin typeface="Libre Franklin" pitchFamily="2" charset="0"/>
            </a:endParaRPr>
          </a:p>
          <a:p>
            <a:r>
              <a:rPr kumimoji="1" lang="ja-JP" altLang="en-US" dirty="0">
                <a:solidFill>
                  <a:srgbClr val="313131"/>
                </a:solidFill>
                <a:latin typeface="Libre Franklin" pitchFamily="2" charset="0"/>
              </a:rPr>
              <a:t>これだけになります。</a:t>
            </a:r>
            <a:br>
              <a:rPr kumimoji="1" lang="en-US" altLang="ja-JP" dirty="0">
                <a:solidFill>
                  <a:srgbClr val="313131"/>
                </a:solidFill>
                <a:latin typeface="Libre Franklin" pitchFamily="2" charset="0"/>
              </a:rPr>
            </a:br>
            <a:r>
              <a:rPr kumimoji="1" lang="ja-JP" altLang="en-US" dirty="0">
                <a:solidFill>
                  <a:srgbClr val="FF0000"/>
                </a:solidFill>
                <a:latin typeface="Libre Franklin" pitchFamily="2" charset="0"/>
              </a:rPr>
              <a:t>お疲れさまでした！</a:t>
            </a:r>
            <a:endParaRPr lang="en-US" altLang="ja-JP" b="0" i="0" dirty="0">
              <a:solidFill>
                <a:srgbClr val="FF0000"/>
              </a:solidFill>
              <a:effectLst/>
              <a:latin typeface="Libre Franklin" pitchFamily="2" charset="0"/>
            </a:endParaRPr>
          </a:p>
        </p:txBody>
      </p:sp>
    </p:spTree>
    <p:extLst>
      <p:ext uri="{BB962C8B-B14F-4D97-AF65-F5344CB8AC3E}">
        <p14:creationId xmlns:p14="http://schemas.microsoft.com/office/powerpoint/2010/main" val="221055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4DCA1FA-CFE0-513D-6346-5140C519CD9B}"/>
              </a:ext>
            </a:extLst>
          </p:cNvPr>
          <p:cNvPicPr>
            <a:picLocks noChangeAspect="1"/>
          </p:cNvPicPr>
          <p:nvPr/>
        </p:nvPicPr>
        <p:blipFill>
          <a:blip r:embed="rId2"/>
          <a:stretch>
            <a:fillRect/>
          </a:stretch>
        </p:blipFill>
        <p:spPr>
          <a:xfrm>
            <a:off x="808382" y="657399"/>
            <a:ext cx="7726017" cy="4324749"/>
          </a:xfrm>
          <a:prstGeom prst="rect">
            <a:avLst/>
          </a:prstGeom>
        </p:spPr>
      </p:pic>
      <p:sp>
        <p:nvSpPr>
          <p:cNvPr id="12" name="矢印: 下 11">
            <a:extLst>
              <a:ext uri="{FF2B5EF4-FFF2-40B4-BE49-F238E27FC236}">
                <a16:creationId xmlns:a16="http://schemas.microsoft.com/office/drawing/2014/main" id="{DB8612CC-F3F4-C361-ADE1-E404C271F861}"/>
              </a:ext>
            </a:extLst>
          </p:cNvPr>
          <p:cNvSpPr/>
          <p:nvPr/>
        </p:nvSpPr>
        <p:spPr>
          <a:xfrm rot="1387043">
            <a:off x="4800205" y="3870435"/>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4420600" y="3125107"/>
            <a:ext cx="3118972" cy="646331"/>
          </a:xfrm>
          <a:prstGeom prst="rect">
            <a:avLst/>
          </a:prstGeom>
          <a:solidFill>
            <a:srgbClr val="FFFFFF"/>
          </a:solidFill>
          <a:ln>
            <a:solidFill>
              <a:srgbClr val="002060"/>
            </a:solidFill>
          </a:ln>
        </p:spPr>
        <p:txBody>
          <a:bodyPr wrap="square" rtlCol="0">
            <a:spAutoFit/>
          </a:bodyPr>
          <a:lstStyle/>
          <a:p>
            <a:r>
              <a:rPr kumimoji="1" lang="ja-JP" altLang="en-US" dirty="0"/>
              <a:t>ここからサインアップをお願いします</a:t>
            </a:r>
            <a:endParaRPr lang="en-US" altLang="ja-JP" b="0" i="0" dirty="0">
              <a:solidFill>
                <a:srgbClr val="313131"/>
              </a:solidFill>
              <a:effectLst/>
              <a:latin typeface="Libre Franklin" pitchFamily="2" charset="0"/>
            </a:endParaRPr>
          </a:p>
        </p:txBody>
      </p:sp>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949881"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のアカウントをお持ちでない方１</a:t>
            </a:r>
          </a:p>
        </p:txBody>
      </p:sp>
      <p:sp>
        <p:nvSpPr>
          <p:cNvPr id="8" name="スライド番号プレースホルダー 7">
            <a:extLst>
              <a:ext uri="{FF2B5EF4-FFF2-40B4-BE49-F238E27FC236}">
                <a16:creationId xmlns:a16="http://schemas.microsoft.com/office/drawing/2014/main" id="{F69C3EF7-5323-AC6C-046C-11AD6BD8E093}"/>
              </a:ext>
            </a:extLst>
          </p:cNvPr>
          <p:cNvSpPr>
            <a:spLocks noGrp="1"/>
          </p:cNvSpPr>
          <p:nvPr>
            <p:ph type="sldNum" sz="quarter" idx="12"/>
          </p:nvPr>
        </p:nvSpPr>
        <p:spPr/>
        <p:txBody>
          <a:bodyPr/>
          <a:lstStyle/>
          <a:p>
            <a:fld id="{CEB43206-D59A-4929-93E8-49125488DB9C}" type="slidenum">
              <a:rPr kumimoji="1" lang="ja-JP" altLang="en-US" smtClean="0"/>
              <a:t>5</a:t>
            </a:fld>
            <a:endParaRPr kumimoji="1" lang="ja-JP" altLang="en-US"/>
          </a:p>
        </p:txBody>
      </p:sp>
    </p:spTree>
    <p:extLst>
      <p:ext uri="{BB962C8B-B14F-4D97-AF65-F5344CB8AC3E}">
        <p14:creationId xmlns:p14="http://schemas.microsoft.com/office/powerpoint/2010/main" val="371651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B5A44B-9F67-D7A9-2640-95353A20AB5F}"/>
              </a:ext>
            </a:extLst>
          </p:cNvPr>
          <p:cNvPicPr>
            <a:picLocks noChangeAspect="1"/>
          </p:cNvPicPr>
          <p:nvPr/>
        </p:nvPicPr>
        <p:blipFill>
          <a:blip r:embed="rId2"/>
          <a:stretch>
            <a:fillRect/>
          </a:stretch>
        </p:blipFill>
        <p:spPr>
          <a:xfrm>
            <a:off x="697014" y="904889"/>
            <a:ext cx="8044070" cy="4440435"/>
          </a:xfrm>
          <a:prstGeom prst="rect">
            <a:avLst/>
          </a:prstGeom>
        </p:spPr>
      </p:pic>
      <p:sp>
        <p:nvSpPr>
          <p:cNvPr id="12" name="矢印: 下 11">
            <a:extLst>
              <a:ext uri="{FF2B5EF4-FFF2-40B4-BE49-F238E27FC236}">
                <a16:creationId xmlns:a16="http://schemas.microsoft.com/office/drawing/2014/main" id="{DB8612CC-F3F4-C361-ADE1-E404C271F861}"/>
              </a:ext>
            </a:extLst>
          </p:cNvPr>
          <p:cNvSpPr/>
          <p:nvPr/>
        </p:nvSpPr>
        <p:spPr>
          <a:xfrm rot="8406384">
            <a:off x="3320838" y="2722289"/>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3695092" y="3232769"/>
            <a:ext cx="3118972" cy="369332"/>
          </a:xfrm>
          <a:prstGeom prst="rect">
            <a:avLst/>
          </a:prstGeom>
          <a:solidFill>
            <a:srgbClr val="FFFFFF"/>
          </a:solidFill>
          <a:ln>
            <a:solidFill>
              <a:srgbClr val="002060"/>
            </a:solidFill>
          </a:ln>
        </p:spPr>
        <p:txBody>
          <a:bodyPr wrap="square" rtlCol="0">
            <a:spAutoFit/>
          </a:bodyPr>
          <a:lstStyle/>
          <a:p>
            <a:r>
              <a:rPr kumimoji="1" lang="ja-JP" altLang="en-US" dirty="0"/>
              <a:t>クリックしてください。</a:t>
            </a:r>
            <a:endParaRPr lang="en-US" altLang="ja-JP" b="0" i="0" dirty="0">
              <a:solidFill>
                <a:srgbClr val="313131"/>
              </a:solidFill>
              <a:effectLst/>
              <a:latin typeface="Libre Franklin" pitchFamily="2" charset="0"/>
            </a:endParaRPr>
          </a:p>
        </p:txBody>
      </p:sp>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949881"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のアカウントをお持ちでない方２</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6</a:t>
            </a:fld>
            <a:endParaRPr kumimoji="1" lang="ja-JP" altLang="en-US"/>
          </a:p>
        </p:txBody>
      </p:sp>
    </p:spTree>
    <p:extLst>
      <p:ext uri="{BB962C8B-B14F-4D97-AF65-F5344CB8AC3E}">
        <p14:creationId xmlns:p14="http://schemas.microsoft.com/office/powerpoint/2010/main" val="3457301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E6F406C-6609-B575-4ABE-CDF7B4224FA7}"/>
              </a:ext>
            </a:extLst>
          </p:cNvPr>
          <p:cNvPicPr>
            <a:picLocks noChangeAspect="1"/>
          </p:cNvPicPr>
          <p:nvPr/>
        </p:nvPicPr>
        <p:blipFill>
          <a:blip r:embed="rId2"/>
          <a:stretch>
            <a:fillRect/>
          </a:stretch>
        </p:blipFill>
        <p:spPr>
          <a:xfrm>
            <a:off x="997490" y="720910"/>
            <a:ext cx="7241275" cy="5902811"/>
          </a:xfrm>
          <a:prstGeom prst="rect">
            <a:avLst/>
          </a:prstGeom>
        </p:spPr>
      </p:pic>
      <p:sp>
        <p:nvSpPr>
          <p:cNvPr id="12" name="矢印: 下 11">
            <a:extLst>
              <a:ext uri="{FF2B5EF4-FFF2-40B4-BE49-F238E27FC236}">
                <a16:creationId xmlns:a16="http://schemas.microsoft.com/office/drawing/2014/main" id="{DB8612CC-F3F4-C361-ADE1-E404C271F861}"/>
              </a:ext>
            </a:extLst>
          </p:cNvPr>
          <p:cNvSpPr/>
          <p:nvPr/>
        </p:nvSpPr>
        <p:spPr>
          <a:xfrm rot="8406384">
            <a:off x="3055796" y="3428957"/>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3240346" y="3949051"/>
            <a:ext cx="4088106" cy="1200329"/>
          </a:xfrm>
          <a:prstGeom prst="rect">
            <a:avLst/>
          </a:prstGeom>
          <a:solidFill>
            <a:srgbClr val="FFFFFF"/>
          </a:solidFill>
          <a:ln>
            <a:solidFill>
              <a:srgbClr val="002060"/>
            </a:solidFill>
          </a:ln>
        </p:spPr>
        <p:txBody>
          <a:bodyPr wrap="square" rtlCol="0">
            <a:spAutoFit/>
          </a:bodyPr>
          <a:lstStyle/>
          <a:p>
            <a:r>
              <a:rPr kumimoji="1" lang="ja-JP" altLang="en-US" b="0" i="0" dirty="0">
                <a:solidFill>
                  <a:srgbClr val="313131"/>
                </a:solidFill>
                <a:effectLst/>
                <a:latin typeface="Libre Franklin" pitchFamily="2" charset="0"/>
              </a:rPr>
              <a:t>こちらをクリックしてください。</a:t>
            </a:r>
            <a:endParaRPr kumimoji="1" lang="en-US" altLang="ja-JP" b="0" i="0" dirty="0">
              <a:solidFill>
                <a:srgbClr val="313131"/>
              </a:solidFill>
              <a:effectLst/>
              <a:latin typeface="Libre Franklin" pitchFamily="2" charset="0"/>
            </a:endParaRPr>
          </a:p>
          <a:p>
            <a:r>
              <a:rPr kumimoji="1" lang="en-US" altLang="ja-JP" dirty="0">
                <a:solidFill>
                  <a:srgbClr val="313131"/>
                </a:solidFill>
                <a:latin typeface="Libre Franklin" pitchFamily="2" charset="0"/>
              </a:rPr>
              <a:t>ORCID</a:t>
            </a:r>
            <a:r>
              <a:rPr kumimoji="1" lang="ja-JP" altLang="en-US" dirty="0">
                <a:solidFill>
                  <a:srgbClr val="313131"/>
                </a:solidFill>
                <a:latin typeface="Libre Franklin" pitchFamily="2" charset="0"/>
              </a:rPr>
              <a:t>との紐づけを行います</a:t>
            </a:r>
            <a:endParaRPr kumimoji="1" lang="en-US" altLang="ja-JP" dirty="0">
              <a:solidFill>
                <a:srgbClr val="313131"/>
              </a:solidFill>
              <a:latin typeface="Libre Franklin" pitchFamily="2" charset="0"/>
            </a:endParaRPr>
          </a:p>
          <a:p>
            <a:r>
              <a:rPr kumimoji="1" lang="ja-JP" altLang="en-US" dirty="0">
                <a:solidFill>
                  <a:srgbClr val="313131"/>
                </a:solidFill>
                <a:latin typeface="Libre Franklin" pitchFamily="2" charset="0"/>
              </a:rPr>
              <a:t>（お持ちでなくても問題ないです。</a:t>
            </a:r>
            <a:endParaRPr kumimoji="1" lang="en-US" altLang="ja-JP" dirty="0">
              <a:solidFill>
                <a:srgbClr val="313131"/>
              </a:solidFill>
              <a:latin typeface="Libre Franklin" pitchFamily="2" charset="0"/>
            </a:endParaRPr>
          </a:p>
          <a:p>
            <a:r>
              <a:rPr kumimoji="1" lang="ja-JP" altLang="en-US" dirty="0">
                <a:solidFill>
                  <a:srgbClr val="313131"/>
                </a:solidFill>
                <a:latin typeface="Libre Franklin" pitchFamily="2" charset="0"/>
              </a:rPr>
              <a:t>指示に従い同時に登録いただきます）</a:t>
            </a:r>
            <a:endParaRPr lang="en-US" altLang="ja-JP" b="0" i="0" dirty="0">
              <a:solidFill>
                <a:srgbClr val="313131"/>
              </a:solidFill>
              <a:effectLst/>
              <a:latin typeface="Libre Franklin" pitchFamily="2" charset="0"/>
            </a:endParaRPr>
          </a:p>
        </p:txBody>
      </p:sp>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949881"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のアカウントをお持ちでない方３</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7</a:t>
            </a:fld>
            <a:endParaRPr kumimoji="1" lang="ja-JP" altLang="en-US"/>
          </a:p>
        </p:txBody>
      </p:sp>
    </p:spTree>
    <p:extLst>
      <p:ext uri="{BB962C8B-B14F-4D97-AF65-F5344CB8AC3E}">
        <p14:creationId xmlns:p14="http://schemas.microsoft.com/office/powerpoint/2010/main" val="254977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6DC3DCD-13A0-3190-E030-EF579004B754}"/>
              </a:ext>
            </a:extLst>
          </p:cNvPr>
          <p:cNvPicPr>
            <a:picLocks noChangeAspect="1"/>
          </p:cNvPicPr>
          <p:nvPr/>
        </p:nvPicPr>
        <p:blipFill>
          <a:blip r:embed="rId2"/>
          <a:stretch>
            <a:fillRect/>
          </a:stretch>
        </p:blipFill>
        <p:spPr>
          <a:xfrm>
            <a:off x="913354" y="724306"/>
            <a:ext cx="6945185" cy="5632045"/>
          </a:xfrm>
          <a:prstGeom prst="rect">
            <a:avLst/>
          </a:prstGeom>
        </p:spPr>
      </p:pic>
      <p:sp>
        <p:nvSpPr>
          <p:cNvPr id="12" name="矢印: 下 11">
            <a:extLst>
              <a:ext uri="{FF2B5EF4-FFF2-40B4-BE49-F238E27FC236}">
                <a16:creationId xmlns:a16="http://schemas.microsoft.com/office/drawing/2014/main" id="{DB8612CC-F3F4-C361-ADE1-E404C271F861}"/>
              </a:ext>
            </a:extLst>
          </p:cNvPr>
          <p:cNvSpPr/>
          <p:nvPr/>
        </p:nvSpPr>
        <p:spPr>
          <a:xfrm rot="8406384">
            <a:off x="2419691" y="5253882"/>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2778305" y="5615583"/>
            <a:ext cx="5290206" cy="923330"/>
          </a:xfrm>
          <a:prstGeom prst="rect">
            <a:avLst/>
          </a:prstGeom>
          <a:solidFill>
            <a:srgbClr val="FFFFFF"/>
          </a:solidFill>
          <a:ln>
            <a:solidFill>
              <a:srgbClr val="002060"/>
            </a:solidFill>
          </a:ln>
        </p:spPr>
        <p:txBody>
          <a:bodyPr wrap="square" rtlCol="0">
            <a:spAutoFit/>
          </a:bodyPr>
          <a:lstStyle/>
          <a:p>
            <a:r>
              <a:rPr kumimoji="1" lang="ja-JP" altLang="en-US" dirty="0"/>
              <a:t>左右同じメールアドレスで構いません。</a:t>
            </a:r>
            <a:endParaRPr kumimoji="1" lang="en-US" altLang="ja-JP" dirty="0"/>
          </a:p>
          <a:p>
            <a:r>
              <a:rPr kumimoji="1" lang="ja-JP" altLang="en-US" b="0" i="0" dirty="0">
                <a:solidFill>
                  <a:srgbClr val="313131"/>
                </a:solidFill>
                <a:effectLst/>
                <a:latin typeface="Libre Franklin" pitchFamily="2" charset="0"/>
              </a:rPr>
              <a:t>また会社のメールでないほうが良い場合は</a:t>
            </a:r>
            <a:r>
              <a:rPr kumimoji="1" lang="en-US" altLang="ja-JP" b="0" i="0" dirty="0">
                <a:solidFill>
                  <a:srgbClr val="313131"/>
                </a:solidFill>
                <a:effectLst/>
                <a:latin typeface="Libre Franklin" pitchFamily="2" charset="0"/>
              </a:rPr>
              <a:t>Gmail</a:t>
            </a:r>
            <a:r>
              <a:rPr kumimoji="1" lang="ja-JP" altLang="en-US" dirty="0">
                <a:solidFill>
                  <a:srgbClr val="313131"/>
                </a:solidFill>
                <a:latin typeface="Libre Franklin" pitchFamily="2" charset="0"/>
              </a:rPr>
              <a:t>などの個人メールでも大丈夫です。</a:t>
            </a:r>
            <a:endParaRPr lang="en-US" altLang="ja-JP" b="0" i="0" dirty="0">
              <a:solidFill>
                <a:srgbClr val="313131"/>
              </a:solidFill>
              <a:effectLst/>
              <a:latin typeface="Libre Franklin" pitchFamily="2" charset="0"/>
            </a:endParaRPr>
          </a:p>
        </p:txBody>
      </p:sp>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949881"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のアカウントをお持ちでない方４</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8</a:t>
            </a:fld>
            <a:endParaRPr kumimoji="1" lang="ja-JP" altLang="en-US"/>
          </a:p>
        </p:txBody>
      </p:sp>
    </p:spTree>
    <p:extLst>
      <p:ext uri="{BB962C8B-B14F-4D97-AF65-F5344CB8AC3E}">
        <p14:creationId xmlns:p14="http://schemas.microsoft.com/office/powerpoint/2010/main" val="408477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573334-3032-2FEF-303B-EB9FFCFD8BC8}"/>
              </a:ext>
            </a:extLst>
          </p:cNvPr>
          <p:cNvPicPr>
            <a:picLocks noChangeAspect="1"/>
          </p:cNvPicPr>
          <p:nvPr/>
        </p:nvPicPr>
        <p:blipFill>
          <a:blip r:embed="rId2"/>
          <a:stretch>
            <a:fillRect/>
          </a:stretch>
        </p:blipFill>
        <p:spPr>
          <a:xfrm>
            <a:off x="700155" y="807240"/>
            <a:ext cx="4156300" cy="5731673"/>
          </a:xfrm>
          <a:prstGeom prst="rect">
            <a:avLst/>
          </a:prstGeom>
        </p:spPr>
      </p:pic>
      <p:sp>
        <p:nvSpPr>
          <p:cNvPr id="12" name="矢印: 下 11">
            <a:extLst>
              <a:ext uri="{FF2B5EF4-FFF2-40B4-BE49-F238E27FC236}">
                <a16:creationId xmlns:a16="http://schemas.microsoft.com/office/drawing/2014/main" id="{DB8612CC-F3F4-C361-ADE1-E404C271F861}"/>
              </a:ext>
            </a:extLst>
          </p:cNvPr>
          <p:cNvSpPr/>
          <p:nvPr/>
        </p:nvSpPr>
        <p:spPr>
          <a:xfrm rot="3336319">
            <a:off x="3382130" y="3759797"/>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EC1C2A9-C63F-BC9E-35B4-6306C25B06D8}"/>
              </a:ext>
            </a:extLst>
          </p:cNvPr>
          <p:cNvSpPr txBox="1"/>
          <p:nvPr/>
        </p:nvSpPr>
        <p:spPr>
          <a:xfrm>
            <a:off x="3948214" y="2732352"/>
            <a:ext cx="5109882" cy="3139321"/>
          </a:xfrm>
          <a:prstGeom prst="rect">
            <a:avLst/>
          </a:prstGeom>
          <a:solidFill>
            <a:srgbClr val="FFFFFF"/>
          </a:solidFill>
          <a:ln>
            <a:solidFill>
              <a:srgbClr val="002060"/>
            </a:solidFill>
          </a:ln>
        </p:spPr>
        <p:txBody>
          <a:bodyPr wrap="square" rtlCol="0">
            <a:spAutoFit/>
          </a:bodyPr>
          <a:lstStyle/>
          <a:p>
            <a:r>
              <a:rPr kumimoji="1" lang="ja-JP" altLang="en-US" b="0" i="0" dirty="0">
                <a:solidFill>
                  <a:srgbClr val="313131"/>
                </a:solidFill>
                <a:effectLst/>
                <a:latin typeface="Libre Franklin" pitchFamily="2" charset="0"/>
              </a:rPr>
              <a:t>既に</a:t>
            </a:r>
            <a:r>
              <a:rPr kumimoji="1" lang="en-US" altLang="ja-JP" dirty="0">
                <a:solidFill>
                  <a:srgbClr val="313131"/>
                </a:solidFill>
                <a:latin typeface="Libre Franklin" pitchFamily="2" charset="0"/>
              </a:rPr>
              <a:t>ORCID</a:t>
            </a:r>
            <a:r>
              <a:rPr kumimoji="1" lang="ja-JP" altLang="en-US" b="0" i="0" dirty="0">
                <a:solidFill>
                  <a:srgbClr val="313131"/>
                </a:solidFill>
                <a:effectLst/>
                <a:latin typeface="Libre Franklin" pitchFamily="2" charset="0"/>
              </a:rPr>
              <a:t>番号をお持ちの方は番号とパスワードで</a:t>
            </a:r>
            <a:r>
              <a:rPr kumimoji="1" lang="en-US" altLang="ja-JP" b="0" i="0" dirty="0">
                <a:solidFill>
                  <a:srgbClr val="313131"/>
                </a:solidFill>
                <a:effectLst/>
                <a:latin typeface="Libre Franklin" pitchFamily="2" charset="0"/>
              </a:rPr>
              <a:t>sign in</a:t>
            </a:r>
            <a:r>
              <a:rPr kumimoji="1" lang="ja-JP" altLang="en-US" b="0" i="0" dirty="0">
                <a:solidFill>
                  <a:srgbClr val="313131"/>
                </a:solidFill>
                <a:effectLst/>
                <a:latin typeface="Libre Franklin" pitchFamily="2" charset="0"/>
              </a:rPr>
              <a:t>を</a:t>
            </a:r>
            <a:r>
              <a:rPr kumimoji="1" lang="ja-JP" altLang="en-US" dirty="0">
                <a:solidFill>
                  <a:srgbClr val="313131"/>
                </a:solidFill>
                <a:latin typeface="Libre Franklin" pitchFamily="2" charset="0"/>
              </a:rPr>
              <a:t>、お持ちでない方は</a:t>
            </a:r>
            <a:endParaRPr kumimoji="1" lang="en-US" altLang="ja-JP" dirty="0">
              <a:solidFill>
                <a:srgbClr val="313131"/>
              </a:solidFill>
              <a:latin typeface="Libre Franklin" pitchFamily="2" charset="0"/>
            </a:endParaRPr>
          </a:p>
          <a:p>
            <a:r>
              <a:rPr kumimoji="1" lang="en-US" altLang="ja-JP" dirty="0">
                <a:solidFill>
                  <a:srgbClr val="313131"/>
                </a:solidFill>
                <a:latin typeface="Libre Franklin" pitchFamily="2" charset="0"/>
              </a:rPr>
              <a:t>ORCID</a:t>
            </a:r>
            <a:r>
              <a:rPr kumimoji="1" lang="ja-JP" altLang="en-US" dirty="0">
                <a:solidFill>
                  <a:srgbClr val="313131"/>
                </a:solidFill>
                <a:latin typeface="Libre Franklin" pitchFamily="2" charset="0"/>
              </a:rPr>
              <a:t>の登録を</a:t>
            </a:r>
            <a:r>
              <a:rPr kumimoji="1" lang="en-US" altLang="ja-JP" dirty="0">
                <a:solidFill>
                  <a:srgbClr val="313131"/>
                </a:solidFill>
                <a:latin typeface="Libre Franklin" pitchFamily="2" charset="0"/>
              </a:rPr>
              <a:t>register now</a:t>
            </a:r>
            <a:r>
              <a:rPr kumimoji="1" lang="ja-JP" altLang="en-US" dirty="0">
                <a:solidFill>
                  <a:srgbClr val="313131"/>
                </a:solidFill>
                <a:latin typeface="Libre Franklin" pitchFamily="2" charset="0"/>
              </a:rPr>
              <a:t>よりお願いします。</a:t>
            </a:r>
            <a:r>
              <a:rPr kumimoji="1" lang="en-US" altLang="ja-JP" dirty="0">
                <a:solidFill>
                  <a:srgbClr val="313131"/>
                </a:solidFill>
                <a:latin typeface="Libre Franklin" pitchFamily="2" charset="0"/>
              </a:rPr>
              <a:t> ORCID</a:t>
            </a:r>
            <a:r>
              <a:rPr kumimoji="1" lang="ja-JP" altLang="en-US" dirty="0">
                <a:solidFill>
                  <a:srgbClr val="313131"/>
                </a:solidFill>
                <a:latin typeface="Libre Franklin" pitchFamily="2" charset="0"/>
              </a:rPr>
              <a:t>の登録は個人のメールアカウントでも可能です。</a:t>
            </a:r>
            <a:endParaRPr kumimoji="1" lang="en-US" altLang="ja-JP" dirty="0">
              <a:solidFill>
                <a:srgbClr val="313131"/>
              </a:solidFill>
              <a:latin typeface="Libre Franklin" pitchFamily="2" charset="0"/>
            </a:endParaRPr>
          </a:p>
          <a:p>
            <a:r>
              <a:rPr kumimoji="1" lang="ja-JP" altLang="en-US" b="0" i="0" dirty="0">
                <a:solidFill>
                  <a:srgbClr val="FF0000"/>
                </a:solidFill>
                <a:effectLst/>
                <a:latin typeface="Libre Franklin" pitchFamily="2" charset="0"/>
              </a:rPr>
              <a:t>注：</a:t>
            </a:r>
            <a:r>
              <a:rPr kumimoji="1" lang="ja-JP" altLang="en-US" dirty="0">
                <a:solidFill>
                  <a:srgbClr val="FF0000"/>
                </a:solidFill>
                <a:latin typeface="Libre Franklin" pitchFamily="2" charset="0"/>
              </a:rPr>
              <a:t>こちらから</a:t>
            </a:r>
            <a:r>
              <a:rPr kumimoji="1" lang="en-US" altLang="ja-JP" dirty="0">
                <a:solidFill>
                  <a:srgbClr val="FF0000"/>
                </a:solidFill>
                <a:latin typeface="Libre Franklin" pitchFamily="2" charset="0"/>
              </a:rPr>
              <a:t>ORCID</a:t>
            </a:r>
            <a:r>
              <a:rPr kumimoji="1" lang="ja-JP" altLang="en-US" dirty="0">
                <a:solidFill>
                  <a:srgbClr val="FF0000"/>
                </a:solidFill>
                <a:latin typeface="Libre Franklin" pitchFamily="2" charset="0"/>
              </a:rPr>
              <a:t>の登録の登録を行うと途中でプロセスが先に進まなくなるバグが一部に確認されています。その場合、お手数ですが、以下のサイトより直接</a:t>
            </a:r>
            <a:r>
              <a:rPr kumimoji="1" lang="en-US" altLang="ja-JP" dirty="0">
                <a:solidFill>
                  <a:srgbClr val="FF0000"/>
                </a:solidFill>
                <a:latin typeface="Libre Franklin" pitchFamily="2" charset="0"/>
              </a:rPr>
              <a:t>ORCID</a:t>
            </a:r>
            <a:r>
              <a:rPr kumimoji="1" lang="ja-JP" altLang="en-US" dirty="0">
                <a:solidFill>
                  <a:srgbClr val="FF0000"/>
                </a:solidFill>
                <a:latin typeface="Libre Franklin" pitchFamily="2" charset="0"/>
              </a:rPr>
              <a:t>の登録を行って個々の画面い戻ってください。</a:t>
            </a:r>
            <a:br>
              <a:rPr kumimoji="1" lang="en-US" altLang="ja-JP" dirty="0">
                <a:solidFill>
                  <a:srgbClr val="FF0000"/>
                </a:solidFill>
                <a:latin typeface="Libre Franklin" pitchFamily="2" charset="0"/>
              </a:rPr>
            </a:br>
            <a:r>
              <a:rPr kumimoji="1" lang="en-US" altLang="ja-JP" dirty="0">
                <a:solidFill>
                  <a:srgbClr val="FF0000"/>
                </a:solidFill>
                <a:latin typeface="Libre Franklin" pitchFamily="2" charset="0"/>
                <a:hlinkClick r:id="rId3"/>
              </a:rPr>
              <a:t>https://orcid.org/signin</a:t>
            </a:r>
            <a:endParaRPr kumimoji="1" lang="en-US" altLang="ja-JP" dirty="0">
              <a:solidFill>
                <a:srgbClr val="FF0000"/>
              </a:solidFill>
              <a:latin typeface="Libre Franklin" pitchFamily="2" charset="0"/>
            </a:endParaRPr>
          </a:p>
        </p:txBody>
      </p:sp>
      <p:sp>
        <p:nvSpPr>
          <p:cNvPr id="4" name="テキスト ボックス 3">
            <a:extLst>
              <a:ext uri="{FF2B5EF4-FFF2-40B4-BE49-F238E27FC236}">
                <a16:creationId xmlns:a16="http://schemas.microsoft.com/office/drawing/2014/main" id="{1037671D-83FC-C20A-E784-5DD4F2598DF3}"/>
              </a:ext>
            </a:extLst>
          </p:cNvPr>
          <p:cNvSpPr txBox="1"/>
          <p:nvPr/>
        </p:nvSpPr>
        <p:spPr>
          <a:xfrm>
            <a:off x="808382" y="234279"/>
            <a:ext cx="4949881" cy="369332"/>
          </a:xfrm>
          <a:prstGeom prst="rect">
            <a:avLst/>
          </a:prstGeom>
          <a:noFill/>
        </p:spPr>
        <p:txBody>
          <a:bodyPr wrap="none" rtlCol="0">
            <a:spAutoFit/>
          </a:bodyPr>
          <a:lstStyle/>
          <a:p>
            <a:r>
              <a:rPr kumimoji="1" lang="ja-JP" altLang="en-US" dirty="0"/>
              <a:t>まだ</a:t>
            </a:r>
            <a:r>
              <a:rPr kumimoji="1" lang="en-US" altLang="ja-JP" dirty="0" err="1"/>
              <a:t>NMRbox</a:t>
            </a:r>
            <a:r>
              <a:rPr kumimoji="1" lang="ja-JP" altLang="en-US" dirty="0"/>
              <a:t>のアカウントをお持ちでない方５</a:t>
            </a:r>
          </a:p>
        </p:txBody>
      </p:sp>
      <p:sp>
        <p:nvSpPr>
          <p:cNvPr id="5" name="スライド番号プレースホルダー 4">
            <a:extLst>
              <a:ext uri="{FF2B5EF4-FFF2-40B4-BE49-F238E27FC236}">
                <a16:creationId xmlns:a16="http://schemas.microsoft.com/office/drawing/2014/main" id="{8468ADBF-F54A-B1E0-2D3A-ED30DB96597C}"/>
              </a:ext>
            </a:extLst>
          </p:cNvPr>
          <p:cNvSpPr>
            <a:spLocks noGrp="1"/>
          </p:cNvSpPr>
          <p:nvPr>
            <p:ph type="sldNum" sz="quarter" idx="12"/>
          </p:nvPr>
        </p:nvSpPr>
        <p:spPr/>
        <p:txBody>
          <a:bodyPr/>
          <a:lstStyle/>
          <a:p>
            <a:fld id="{CEB43206-D59A-4929-93E8-49125488DB9C}" type="slidenum">
              <a:rPr kumimoji="1" lang="ja-JP" altLang="en-US" smtClean="0"/>
              <a:t>9</a:t>
            </a:fld>
            <a:endParaRPr kumimoji="1" lang="ja-JP" altLang="en-US"/>
          </a:p>
        </p:txBody>
      </p:sp>
      <p:sp>
        <p:nvSpPr>
          <p:cNvPr id="7" name="矢印: 下 6">
            <a:extLst>
              <a:ext uri="{FF2B5EF4-FFF2-40B4-BE49-F238E27FC236}">
                <a16:creationId xmlns:a16="http://schemas.microsoft.com/office/drawing/2014/main" id="{28BE24B3-6FD8-A3E1-1242-171BC8E61BFC}"/>
              </a:ext>
            </a:extLst>
          </p:cNvPr>
          <p:cNvSpPr/>
          <p:nvPr/>
        </p:nvSpPr>
        <p:spPr>
          <a:xfrm rot="5400000">
            <a:off x="3557341" y="6142254"/>
            <a:ext cx="466835" cy="486716"/>
          </a:xfrm>
          <a:prstGeom prst="down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EE8E8BF-8663-7EC9-48C7-7945EDEAB781}"/>
              </a:ext>
            </a:extLst>
          </p:cNvPr>
          <p:cNvSpPr txBox="1"/>
          <p:nvPr/>
        </p:nvSpPr>
        <p:spPr>
          <a:xfrm>
            <a:off x="4034117" y="6200946"/>
            <a:ext cx="5004457" cy="369332"/>
          </a:xfrm>
          <a:prstGeom prst="rect">
            <a:avLst/>
          </a:prstGeom>
          <a:solidFill>
            <a:srgbClr val="FFFFFF"/>
          </a:solidFill>
          <a:ln>
            <a:solidFill>
              <a:srgbClr val="002060"/>
            </a:solidFill>
          </a:ln>
        </p:spPr>
        <p:txBody>
          <a:bodyPr wrap="square" rtlCol="0">
            <a:spAutoFit/>
          </a:bodyPr>
          <a:lstStyle/>
          <a:p>
            <a:r>
              <a:rPr kumimoji="1" lang="ja-JP" altLang="en-US" dirty="0">
                <a:solidFill>
                  <a:srgbClr val="313131"/>
                </a:solidFill>
                <a:latin typeface="Libre Franklin" pitchFamily="2" charset="0"/>
              </a:rPr>
              <a:t>その他のオプションで登録することもできます。</a:t>
            </a:r>
            <a:endParaRPr lang="en-US" altLang="ja-JP" b="0" i="0" dirty="0">
              <a:solidFill>
                <a:srgbClr val="313131"/>
              </a:solidFill>
              <a:effectLst/>
              <a:latin typeface="Libre Franklin" pitchFamily="2" charset="0"/>
            </a:endParaRPr>
          </a:p>
        </p:txBody>
      </p:sp>
    </p:spTree>
    <p:extLst>
      <p:ext uri="{BB962C8B-B14F-4D97-AF65-F5344CB8AC3E}">
        <p14:creationId xmlns:p14="http://schemas.microsoft.com/office/powerpoint/2010/main" val="42471100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682</Words>
  <Application>Microsoft Office PowerPoint</Application>
  <PresentationFormat>画面に合わせる (4:3)</PresentationFormat>
  <Paragraphs>75</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Meiryo UI</vt:lpstr>
      <vt:lpstr>游ゴシック</vt:lpstr>
      <vt:lpstr>Aptos</vt:lpstr>
      <vt:lpstr>Aptos Display</vt:lpstr>
      <vt:lpstr>Arial</vt:lpstr>
      <vt:lpstr>Libre Franklin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竹内　恒</dc:creator>
  <cp:lastModifiedBy>竹内　恒</cp:lastModifiedBy>
  <cp:revision>3</cp:revision>
  <dcterms:created xsi:type="dcterms:W3CDTF">2024-04-19T01:26:26Z</dcterms:created>
  <dcterms:modified xsi:type="dcterms:W3CDTF">2024-04-19T02:45:28Z</dcterms:modified>
</cp:coreProperties>
</file>